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1" r:id="rId6"/>
    <p:sldId id="262" r:id="rId7"/>
    <p:sldId id="264" r:id="rId8"/>
    <p:sldId id="260" r:id="rId9"/>
    <p:sldId id="263" r:id="rId10"/>
    <p:sldId id="265" r:id="rId11"/>
    <p:sldId id="266" r:id="rId12"/>
    <p:sldId id="267" r:id="rId13"/>
    <p:sldId id="269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51F6BAF-B580-4F26-B1AB-4E0EBDA30FC4}" v="640" dt="2020-08-07T22:51:27.454"/>
    <p1510:client id="{CCF654EC-1721-4EDB-A395-FE254B05276A}" v="2564" dt="2020-08-07T04:55:22.646"/>
    <p1510:client id="{CFE4EA0B-4762-4785-A097-6FD05E1E1039}" v="1235" dt="2020-08-07T11:06:47.34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39" autoAdjust="0"/>
    <p:restoredTop sz="91844"/>
  </p:normalViewPr>
  <p:slideViewPr>
    <p:cSldViewPr snapToGrid="0">
      <p:cViewPr varScale="1">
        <p:scale>
          <a:sx n="88" d="100"/>
          <a:sy n="88" d="100"/>
        </p:scale>
        <p:origin x="81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792E99C-B3A4-4253-8E1B-C359D6EB758E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697DFC3-9888-40F2-AE2D-12B9912E71C2}">
      <dgm:prSet/>
      <dgm:spPr/>
      <dgm:t>
        <a:bodyPr/>
        <a:lstStyle/>
        <a:p>
          <a:r>
            <a:rPr lang="en-US" b="0" dirty="0">
              <a:latin typeface="Impact" panose="020B0806030902050204"/>
            </a:rPr>
            <a:t>The Business</a:t>
          </a:r>
          <a:r>
            <a:rPr lang="en-US" dirty="0">
              <a:latin typeface="Impact" panose="020B0806030902050204"/>
            </a:rPr>
            <a:t> Question</a:t>
          </a:r>
          <a:endParaRPr lang="en-US" dirty="0"/>
        </a:p>
      </dgm:t>
    </dgm:pt>
    <dgm:pt modelId="{3B794529-605F-488D-96DC-6C24A889CD5A}" type="parTrans" cxnId="{54B3FB57-9FA3-4F12-A786-BDC779FE7292}">
      <dgm:prSet/>
      <dgm:spPr/>
      <dgm:t>
        <a:bodyPr/>
        <a:lstStyle/>
        <a:p>
          <a:endParaRPr lang="en-US"/>
        </a:p>
      </dgm:t>
    </dgm:pt>
    <dgm:pt modelId="{B24D7573-EF14-4FEF-80D4-84752A4AC56B}" type="sibTrans" cxnId="{54B3FB57-9FA3-4F12-A786-BDC779FE7292}">
      <dgm:prSet/>
      <dgm:spPr/>
      <dgm:t>
        <a:bodyPr/>
        <a:lstStyle/>
        <a:p>
          <a:endParaRPr lang="en-US"/>
        </a:p>
      </dgm:t>
    </dgm:pt>
    <dgm:pt modelId="{6FC2A15C-2C80-41B8-AB9E-EA5C2091C80E}">
      <dgm:prSet/>
      <dgm:spPr/>
      <dgm:t>
        <a:bodyPr/>
        <a:lstStyle/>
        <a:p>
          <a:pPr rtl="0"/>
          <a:r>
            <a:rPr lang="en-US" b="0" dirty="0">
              <a:latin typeface="Impact" panose="020B0806030902050204"/>
            </a:rPr>
            <a:t>The Data</a:t>
          </a:r>
          <a:endParaRPr lang="en-US" b="0" dirty="0"/>
        </a:p>
      </dgm:t>
    </dgm:pt>
    <dgm:pt modelId="{B007FFF2-0E8F-490C-A3AF-8D650AA86191}" type="parTrans" cxnId="{48B357CC-2B08-4B32-874D-A1EA887467EA}">
      <dgm:prSet/>
      <dgm:spPr/>
      <dgm:t>
        <a:bodyPr/>
        <a:lstStyle/>
        <a:p>
          <a:endParaRPr lang="en-US"/>
        </a:p>
      </dgm:t>
    </dgm:pt>
    <dgm:pt modelId="{CBDF6D16-E3A0-49C8-9788-E903DC6B417C}" type="sibTrans" cxnId="{48B357CC-2B08-4B32-874D-A1EA887467EA}">
      <dgm:prSet/>
      <dgm:spPr/>
      <dgm:t>
        <a:bodyPr/>
        <a:lstStyle/>
        <a:p>
          <a:endParaRPr lang="en-US"/>
        </a:p>
      </dgm:t>
    </dgm:pt>
    <dgm:pt modelId="{070C58DE-2088-43F1-8089-54754FB39397}">
      <dgm:prSet phldr="0"/>
      <dgm:spPr/>
      <dgm:t>
        <a:bodyPr/>
        <a:lstStyle/>
        <a:p>
          <a:r>
            <a:rPr lang="en-US" b="0" dirty="0">
              <a:latin typeface="Impact" panose="020B0806030902050204"/>
            </a:rPr>
            <a:t>Summary</a:t>
          </a:r>
        </a:p>
      </dgm:t>
    </dgm:pt>
    <dgm:pt modelId="{F2573791-01FD-40D8-97C3-B21EFFE7F9EE}" type="parTrans" cxnId="{F27B5ECC-BC18-4BF8-A247-F3B3D80BF2E0}">
      <dgm:prSet/>
      <dgm:spPr/>
    </dgm:pt>
    <dgm:pt modelId="{28BF40AC-907B-47F1-8189-B3B35D220593}" type="sibTrans" cxnId="{F27B5ECC-BC18-4BF8-A247-F3B3D80BF2E0}">
      <dgm:prSet/>
      <dgm:spPr/>
    </dgm:pt>
    <dgm:pt modelId="{574C8D57-EE89-45C4-940C-40F1FD18E4F1}">
      <dgm:prSet phldr="0"/>
      <dgm:spPr/>
      <dgm:t>
        <a:bodyPr/>
        <a:lstStyle/>
        <a:p>
          <a:pPr rtl="0"/>
          <a:r>
            <a:rPr lang="en-US" b="0" dirty="0">
              <a:latin typeface="Impact" panose="020B0806030902050204"/>
            </a:rPr>
            <a:t>The Model</a:t>
          </a:r>
        </a:p>
      </dgm:t>
    </dgm:pt>
    <dgm:pt modelId="{45A57809-5871-43BC-AC74-F4D5BA871FB0}" type="parTrans" cxnId="{B291E605-2EDD-4ABA-8699-1F8413F7E936}">
      <dgm:prSet/>
      <dgm:spPr/>
    </dgm:pt>
    <dgm:pt modelId="{D2463312-697A-4E90-BFBD-6D0C0E9B42C6}" type="sibTrans" cxnId="{B291E605-2EDD-4ABA-8699-1F8413F7E936}">
      <dgm:prSet/>
      <dgm:spPr/>
    </dgm:pt>
    <dgm:pt modelId="{57C19C66-826B-40EF-B39E-D7E21F810DA7}">
      <dgm:prSet phldr="0"/>
      <dgm:spPr/>
      <dgm:t>
        <a:bodyPr/>
        <a:lstStyle/>
        <a:p>
          <a:pPr rtl="0"/>
          <a:r>
            <a:rPr lang="en-US" b="0" dirty="0">
              <a:solidFill>
                <a:srgbClr val="010000"/>
              </a:solidFill>
              <a:latin typeface="Impact"/>
            </a:rPr>
            <a:t>Project Background</a:t>
          </a:r>
          <a:endParaRPr lang="en-US" b="0" i="0" u="none" strike="noStrike" cap="none" baseline="0" noProof="0" dirty="0">
            <a:solidFill>
              <a:srgbClr val="010000"/>
            </a:solidFill>
            <a:latin typeface="Impact"/>
          </a:endParaRPr>
        </a:p>
      </dgm:t>
    </dgm:pt>
    <dgm:pt modelId="{EBC23DAC-0DB8-4080-A518-7871B9AFFB56}" type="parTrans" cxnId="{A3BB3778-8A65-4014-8034-78B1C9B2FF34}">
      <dgm:prSet/>
      <dgm:spPr/>
    </dgm:pt>
    <dgm:pt modelId="{A27B4D37-6776-4D29-A567-6D4A5D185327}" type="sibTrans" cxnId="{A3BB3778-8A65-4014-8034-78B1C9B2FF34}">
      <dgm:prSet/>
      <dgm:spPr/>
    </dgm:pt>
    <dgm:pt modelId="{A7397D66-987F-4DC4-820D-54CB50DA7AE3}" type="pres">
      <dgm:prSet presAssocID="{0792E99C-B3A4-4253-8E1B-C359D6EB758E}" presName="linear" presStyleCnt="0">
        <dgm:presLayoutVars>
          <dgm:animLvl val="lvl"/>
          <dgm:resizeHandles val="exact"/>
        </dgm:presLayoutVars>
      </dgm:prSet>
      <dgm:spPr/>
    </dgm:pt>
    <dgm:pt modelId="{0410492D-2348-4C45-9C6D-2A9AC36F4743}" type="pres">
      <dgm:prSet presAssocID="{57C19C66-826B-40EF-B39E-D7E21F810DA7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5016D7AA-4BFF-4698-BED2-90B4251507C4}" type="pres">
      <dgm:prSet presAssocID="{A27B4D37-6776-4D29-A567-6D4A5D185327}" presName="spacer" presStyleCnt="0"/>
      <dgm:spPr/>
    </dgm:pt>
    <dgm:pt modelId="{0269E5AB-3143-46D0-9E70-B00DFB0785B4}" type="pres">
      <dgm:prSet presAssocID="{8697DFC3-9888-40F2-AE2D-12B9912E71C2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C2B24050-35A9-4702-AEAE-AFDC3BBE616A}" type="pres">
      <dgm:prSet presAssocID="{B24D7573-EF14-4FEF-80D4-84752A4AC56B}" presName="spacer" presStyleCnt="0"/>
      <dgm:spPr/>
    </dgm:pt>
    <dgm:pt modelId="{66EF3B92-3ADD-4FAE-986B-941C53BD304E}" type="pres">
      <dgm:prSet presAssocID="{6FC2A15C-2C80-41B8-AB9E-EA5C2091C80E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6BD6349A-5CAC-4FF5-9FCB-5FFD311D5697}" type="pres">
      <dgm:prSet presAssocID="{CBDF6D16-E3A0-49C8-9788-E903DC6B417C}" presName="spacer" presStyleCnt="0"/>
      <dgm:spPr/>
    </dgm:pt>
    <dgm:pt modelId="{0173202D-794D-4698-AE21-CA85DD606E0D}" type="pres">
      <dgm:prSet presAssocID="{574C8D57-EE89-45C4-940C-40F1FD18E4F1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C85DBCB3-6A44-4EEE-9EF9-7E2ED3B9CA28}" type="pres">
      <dgm:prSet presAssocID="{D2463312-697A-4E90-BFBD-6D0C0E9B42C6}" presName="spacer" presStyleCnt="0"/>
      <dgm:spPr/>
    </dgm:pt>
    <dgm:pt modelId="{B1B95306-5522-43F8-A004-345461BE3A1C}" type="pres">
      <dgm:prSet presAssocID="{070C58DE-2088-43F1-8089-54754FB39397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B291E605-2EDD-4ABA-8699-1F8413F7E936}" srcId="{0792E99C-B3A4-4253-8E1B-C359D6EB758E}" destId="{574C8D57-EE89-45C4-940C-40F1FD18E4F1}" srcOrd="3" destOrd="0" parTransId="{45A57809-5871-43BC-AC74-F4D5BA871FB0}" sibTransId="{D2463312-697A-4E90-BFBD-6D0C0E9B42C6}"/>
    <dgm:cxn modelId="{2A188016-E096-4294-A807-EC578A1DA48C}" type="presOf" srcId="{8697DFC3-9888-40F2-AE2D-12B9912E71C2}" destId="{0269E5AB-3143-46D0-9E70-B00DFB0785B4}" srcOrd="0" destOrd="0" presId="urn:microsoft.com/office/officeart/2005/8/layout/vList2"/>
    <dgm:cxn modelId="{BFEDBA22-9DD9-41B6-BDA7-ACD8EF8AD885}" type="presOf" srcId="{6FC2A15C-2C80-41B8-AB9E-EA5C2091C80E}" destId="{66EF3B92-3ADD-4FAE-986B-941C53BD304E}" srcOrd="0" destOrd="0" presId="urn:microsoft.com/office/officeart/2005/8/layout/vList2"/>
    <dgm:cxn modelId="{54B3FB57-9FA3-4F12-A786-BDC779FE7292}" srcId="{0792E99C-B3A4-4253-8E1B-C359D6EB758E}" destId="{8697DFC3-9888-40F2-AE2D-12B9912E71C2}" srcOrd="1" destOrd="0" parTransId="{3B794529-605F-488D-96DC-6C24A889CD5A}" sibTransId="{B24D7573-EF14-4FEF-80D4-84752A4AC56B}"/>
    <dgm:cxn modelId="{BF002263-5871-4FF2-B16B-48C2B7051569}" type="presOf" srcId="{0792E99C-B3A4-4253-8E1B-C359D6EB758E}" destId="{A7397D66-987F-4DC4-820D-54CB50DA7AE3}" srcOrd="0" destOrd="0" presId="urn:microsoft.com/office/officeart/2005/8/layout/vList2"/>
    <dgm:cxn modelId="{1526CA63-6F3F-4BD8-B215-2821DC4E0099}" type="presOf" srcId="{57C19C66-826B-40EF-B39E-D7E21F810DA7}" destId="{0410492D-2348-4C45-9C6D-2A9AC36F4743}" srcOrd="0" destOrd="0" presId="urn:microsoft.com/office/officeart/2005/8/layout/vList2"/>
    <dgm:cxn modelId="{A3BB3778-8A65-4014-8034-78B1C9B2FF34}" srcId="{0792E99C-B3A4-4253-8E1B-C359D6EB758E}" destId="{57C19C66-826B-40EF-B39E-D7E21F810DA7}" srcOrd="0" destOrd="0" parTransId="{EBC23DAC-0DB8-4080-A518-7871B9AFFB56}" sibTransId="{A27B4D37-6776-4D29-A567-6D4A5D185327}"/>
    <dgm:cxn modelId="{12236A87-7A01-4EF1-ABD5-A1C5D37A6AF0}" type="presOf" srcId="{574C8D57-EE89-45C4-940C-40F1FD18E4F1}" destId="{0173202D-794D-4698-AE21-CA85DD606E0D}" srcOrd="0" destOrd="0" presId="urn:microsoft.com/office/officeart/2005/8/layout/vList2"/>
    <dgm:cxn modelId="{A4C8DEAE-4EEA-429A-ACEC-14C985C344CB}" type="presOf" srcId="{070C58DE-2088-43F1-8089-54754FB39397}" destId="{B1B95306-5522-43F8-A004-345461BE3A1C}" srcOrd="0" destOrd="0" presId="urn:microsoft.com/office/officeart/2005/8/layout/vList2"/>
    <dgm:cxn modelId="{48B357CC-2B08-4B32-874D-A1EA887467EA}" srcId="{0792E99C-B3A4-4253-8E1B-C359D6EB758E}" destId="{6FC2A15C-2C80-41B8-AB9E-EA5C2091C80E}" srcOrd="2" destOrd="0" parTransId="{B007FFF2-0E8F-490C-A3AF-8D650AA86191}" sibTransId="{CBDF6D16-E3A0-49C8-9788-E903DC6B417C}"/>
    <dgm:cxn modelId="{F27B5ECC-BC18-4BF8-A247-F3B3D80BF2E0}" srcId="{0792E99C-B3A4-4253-8E1B-C359D6EB758E}" destId="{070C58DE-2088-43F1-8089-54754FB39397}" srcOrd="4" destOrd="0" parTransId="{F2573791-01FD-40D8-97C3-B21EFFE7F9EE}" sibTransId="{28BF40AC-907B-47F1-8189-B3B35D220593}"/>
    <dgm:cxn modelId="{1C1A58CF-76CC-4C1F-BEBC-6AC35C88948C}" type="presParOf" srcId="{A7397D66-987F-4DC4-820D-54CB50DA7AE3}" destId="{0410492D-2348-4C45-9C6D-2A9AC36F4743}" srcOrd="0" destOrd="0" presId="urn:microsoft.com/office/officeart/2005/8/layout/vList2"/>
    <dgm:cxn modelId="{50E5D74D-43E3-4D5A-89EF-6E52BB743C71}" type="presParOf" srcId="{A7397D66-987F-4DC4-820D-54CB50DA7AE3}" destId="{5016D7AA-4BFF-4698-BED2-90B4251507C4}" srcOrd="1" destOrd="0" presId="urn:microsoft.com/office/officeart/2005/8/layout/vList2"/>
    <dgm:cxn modelId="{E69AE2B0-0DD6-4D15-B5F4-8A0CED7D236C}" type="presParOf" srcId="{A7397D66-987F-4DC4-820D-54CB50DA7AE3}" destId="{0269E5AB-3143-46D0-9E70-B00DFB0785B4}" srcOrd="2" destOrd="0" presId="urn:microsoft.com/office/officeart/2005/8/layout/vList2"/>
    <dgm:cxn modelId="{E3D32533-4D24-4741-B5A5-094A7BC24E3E}" type="presParOf" srcId="{A7397D66-987F-4DC4-820D-54CB50DA7AE3}" destId="{C2B24050-35A9-4702-AEAE-AFDC3BBE616A}" srcOrd="3" destOrd="0" presId="urn:microsoft.com/office/officeart/2005/8/layout/vList2"/>
    <dgm:cxn modelId="{022E2176-102E-416E-B3E2-E61B9D9ED1F5}" type="presParOf" srcId="{A7397D66-987F-4DC4-820D-54CB50DA7AE3}" destId="{66EF3B92-3ADD-4FAE-986B-941C53BD304E}" srcOrd="4" destOrd="0" presId="urn:microsoft.com/office/officeart/2005/8/layout/vList2"/>
    <dgm:cxn modelId="{C8BE9AAE-8F74-4DED-96F1-B2D6EF95B022}" type="presParOf" srcId="{A7397D66-987F-4DC4-820D-54CB50DA7AE3}" destId="{6BD6349A-5CAC-4FF5-9FCB-5FFD311D5697}" srcOrd="5" destOrd="0" presId="urn:microsoft.com/office/officeart/2005/8/layout/vList2"/>
    <dgm:cxn modelId="{3D809F12-62F2-4D57-B895-A3642018A4AC}" type="presParOf" srcId="{A7397D66-987F-4DC4-820D-54CB50DA7AE3}" destId="{0173202D-794D-4698-AE21-CA85DD606E0D}" srcOrd="6" destOrd="0" presId="urn:microsoft.com/office/officeart/2005/8/layout/vList2"/>
    <dgm:cxn modelId="{F432C7E4-91DD-4618-AA9E-3DAE84552731}" type="presParOf" srcId="{A7397D66-987F-4DC4-820D-54CB50DA7AE3}" destId="{C85DBCB3-6A44-4EEE-9EF9-7E2ED3B9CA28}" srcOrd="7" destOrd="0" presId="urn:microsoft.com/office/officeart/2005/8/layout/vList2"/>
    <dgm:cxn modelId="{DCD88539-D106-4CE2-BD46-22DC5BC65283}" type="presParOf" srcId="{A7397D66-987F-4DC4-820D-54CB50DA7AE3}" destId="{B1B95306-5522-43F8-A004-345461BE3A1C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792E99C-B3A4-4253-8E1B-C359D6EB758E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908BCEB-D275-4A45-B870-CCE5D86B82C4}">
      <dgm:prSet/>
      <dgm:spPr/>
      <dgm:t>
        <a:bodyPr/>
        <a:lstStyle/>
        <a:p>
          <a:r>
            <a:rPr lang="en-US" b="1" dirty="0"/>
            <a:t>Project Background</a:t>
          </a:r>
          <a:endParaRPr lang="en-US" b="1" i="0" u="none" strike="noStrike" cap="none" baseline="0" noProof="0" dirty="0">
            <a:solidFill>
              <a:srgbClr val="010000"/>
            </a:solidFill>
            <a:latin typeface="Impact"/>
          </a:endParaRPr>
        </a:p>
      </dgm:t>
    </dgm:pt>
    <dgm:pt modelId="{9D53754D-31AD-424C-B783-2CE787A881B5}" type="parTrans" cxnId="{A65C32A4-9405-4FC2-A3FB-BA46BAE340BC}">
      <dgm:prSet/>
      <dgm:spPr/>
      <dgm:t>
        <a:bodyPr/>
        <a:lstStyle/>
        <a:p>
          <a:endParaRPr lang="en-US"/>
        </a:p>
      </dgm:t>
    </dgm:pt>
    <dgm:pt modelId="{F1CD7B09-3DFB-4CBE-8B4E-E3F37E2AFC18}" type="sibTrans" cxnId="{A65C32A4-9405-4FC2-A3FB-BA46BAE340BC}">
      <dgm:prSet/>
      <dgm:spPr/>
      <dgm:t>
        <a:bodyPr/>
        <a:lstStyle/>
        <a:p>
          <a:endParaRPr lang="en-US"/>
        </a:p>
      </dgm:t>
    </dgm:pt>
    <dgm:pt modelId="{8697DFC3-9888-40F2-AE2D-12B9912E71C2}">
      <dgm:prSet/>
      <dgm:spPr/>
      <dgm:t>
        <a:bodyPr/>
        <a:lstStyle/>
        <a:p>
          <a:r>
            <a:rPr lang="en-US" b="1" dirty="0">
              <a:solidFill>
                <a:schemeClr val="tx1"/>
              </a:solidFill>
            </a:rPr>
            <a:t>The Business Question</a:t>
          </a:r>
        </a:p>
      </dgm:t>
    </dgm:pt>
    <dgm:pt modelId="{3B794529-605F-488D-96DC-6C24A889CD5A}" type="parTrans" cxnId="{54B3FB57-9FA3-4F12-A786-BDC779FE7292}">
      <dgm:prSet/>
      <dgm:spPr/>
      <dgm:t>
        <a:bodyPr/>
        <a:lstStyle/>
        <a:p>
          <a:endParaRPr lang="en-US"/>
        </a:p>
      </dgm:t>
    </dgm:pt>
    <dgm:pt modelId="{B24D7573-EF14-4FEF-80D4-84752A4AC56B}" type="sibTrans" cxnId="{54B3FB57-9FA3-4F12-A786-BDC779FE7292}">
      <dgm:prSet/>
      <dgm:spPr/>
      <dgm:t>
        <a:bodyPr/>
        <a:lstStyle/>
        <a:p>
          <a:endParaRPr lang="en-US"/>
        </a:p>
      </dgm:t>
    </dgm:pt>
    <dgm:pt modelId="{070C58DE-2088-43F1-8089-54754FB39397}">
      <dgm:prSet phldr="0"/>
      <dgm:spPr/>
      <dgm:t>
        <a:bodyPr/>
        <a:lstStyle/>
        <a:p>
          <a:r>
            <a:rPr lang="en-US" b="1" dirty="0"/>
            <a:t>Summary</a:t>
          </a:r>
        </a:p>
      </dgm:t>
    </dgm:pt>
    <dgm:pt modelId="{F2573791-01FD-40D8-97C3-B21EFFE7F9EE}" type="parTrans" cxnId="{F27B5ECC-BC18-4BF8-A247-F3B3D80BF2E0}">
      <dgm:prSet/>
      <dgm:spPr/>
    </dgm:pt>
    <dgm:pt modelId="{28BF40AC-907B-47F1-8189-B3B35D220593}" type="sibTrans" cxnId="{F27B5ECC-BC18-4BF8-A247-F3B3D80BF2E0}">
      <dgm:prSet/>
      <dgm:spPr/>
    </dgm:pt>
    <dgm:pt modelId="{574C8D57-EE89-45C4-940C-40F1FD18E4F1}">
      <dgm:prSet phldr="0"/>
      <dgm:spPr/>
      <dgm:t>
        <a:bodyPr/>
        <a:lstStyle/>
        <a:p>
          <a:r>
            <a:rPr lang="en-US" b="1" dirty="0"/>
            <a:t>The Model</a:t>
          </a:r>
        </a:p>
      </dgm:t>
    </dgm:pt>
    <dgm:pt modelId="{45A57809-5871-43BC-AC74-F4D5BA871FB0}" type="parTrans" cxnId="{B291E605-2EDD-4ABA-8699-1F8413F7E936}">
      <dgm:prSet/>
      <dgm:spPr/>
    </dgm:pt>
    <dgm:pt modelId="{D2463312-697A-4E90-BFBD-6D0C0E9B42C6}" type="sibTrans" cxnId="{B291E605-2EDD-4ABA-8699-1F8413F7E936}">
      <dgm:prSet/>
      <dgm:spPr/>
    </dgm:pt>
    <dgm:pt modelId="{8E454194-E523-4673-ACD2-2E22823307BE}">
      <dgm:prSet phldr="0"/>
      <dgm:spPr/>
      <dgm:t>
        <a:bodyPr/>
        <a:lstStyle/>
        <a:p>
          <a:r>
            <a:rPr lang="en-US" b="1" dirty="0"/>
            <a:t>The Data</a:t>
          </a:r>
        </a:p>
      </dgm:t>
    </dgm:pt>
    <dgm:pt modelId="{D436CE7A-593D-4CC7-858B-3AA84D1EE84B}" type="parTrans" cxnId="{913913C4-D23A-4ACB-95AC-98F1255EDA20}">
      <dgm:prSet/>
      <dgm:spPr/>
    </dgm:pt>
    <dgm:pt modelId="{B1532FF4-AFCF-4983-B68F-9D581B012248}" type="sibTrans" cxnId="{913913C4-D23A-4ACB-95AC-98F1255EDA20}">
      <dgm:prSet/>
      <dgm:spPr/>
    </dgm:pt>
    <dgm:pt modelId="{A7397D66-987F-4DC4-820D-54CB50DA7AE3}" type="pres">
      <dgm:prSet presAssocID="{0792E99C-B3A4-4253-8E1B-C359D6EB758E}" presName="linear" presStyleCnt="0">
        <dgm:presLayoutVars>
          <dgm:animLvl val="lvl"/>
          <dgm:resizeHandles val="exact"/>
        </dgm:presLayoutVars>
      </dgm:prSet>
      <dgm:spPr/>
    </dgm:pt>
    <dgm:pt modelId="{47B29D37-D98A-4A7B-8546-E66814BF9521}" type="pres">
      <dgm:prSet presAssocID="{7908BCEB-D275-4A45-B870-CCE5D86B82C4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79553CA6-A3AB-4101-ACD2-1FDDC2006F6A}" type="pres">
      <dgm:prSet presAssocID="{F1CD7B09-3DFB-4CBE-8B4E-E3F37E2AFC18}" presName="spacer" presStyleCnt="0"/>
      <dgm:spPr/>
    </dgm:pt>
    <dgm:pt modelId="{0269E5AB-3143-46D0-9E70-B00DFB0785B4}" type="pres">
      <dgm:prSet presAssocID="{8697DFC3-9888-40F2-AE2D-12B9912E71C2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C2B24050-35A9-4702-AEAE-AFDC3BBE616A}" type="pres">
      <dgm:prSet presAssocID="{B24D7573-EF14-4FEF-80D4-84752A4AC56B}" presName="spacer" presStyleCnt="0"/>
      <dgm:spPr/>
    </dgm:pt>
    <dgm:pt modelId="{6C1701FA-F362-48C6-A68E-9FB751E35F6E}" type="pres">
      <dgm:prSet presAssocID="{8E454194-E523-4673-ACD2-2E22823307BE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70FB364A-3C36-43A6-9F49-FDC0EF61A9B6}" type="pres">
      <dgm:prSet presAssocID="{B1532FF4-AFCF-4983-B68F-9D581B012248}" presName="spacer" presStyleCnt="0"/>
      <dgm:spPr/>
    </dgm:pt>
    <dgm:pt modelId="{0173202D-794D-4698-AE21-CA85DD606E0D}" type="pres">
      <dgm:prSet presAssocID="{574C8D57-EE89-45C4-940C-40F1FD18E4F1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C85DBCB3-6A44-4EEE-9EF9-7E2ED3B9CA28}" type="pres">
      <dgm:prSet presAssocID="{D2463312-697A-4E90-BFBD-6D0C0E9B42C6}" presName="spacer" presStyleCnt="0"/>
      <dgm:spPr/>
    </dgm:pt>
    <dgm:pt modelId="{B1B95306-5522-43F8-A004-345461BE3A1C}" type="pres">
      <dgm:prSet presAssocID="{070C58DE-2088-43F1-8089-54754FB39397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B291E605-2EDD-4ABA-8699-1F8413F7E936}" srcId="{0792E99C-B3A4-4253-8E1B-C359D6EB758E}" destId="{574C8D57-EE89-45C4-940C-40F1FD18E4F1}" srcOrd="3" destOrd="0" parTransId="{45A57809-5871-43BC-AC74-F4D5BA871FB0}" sibTransId="{D2463312-697A-4E90-BFBD-6D0C0E9B42C6}"/>
    <dgm:cxn modelId="{54B3FB57-9FA3-4F12-A786-BDC779FE7292}" srcId="{0792E99C-B3A4-4253-8E1B-C359D6EB758E}" destId="{8697DFC3-9888-40F2-AE2D-12B9912E71C2}" srcOrd="1" destOrd="0" parTransId="{3B794529-605F-488D-96DC-6C24A889CD5A}" sibTransId="{B24D7573-EF14-4FEF-80D4-84752A4AC56B}"/>
    <dgm:cxn modelId="{BF002263-5871-4FF2-B16B-48C2B7051569}" type="presOf" srcId="{0792E99C-B3A4-4253-8E1B-C359D6EB758E}" destId="{A7397D66-987F-4DC4-820D-54CB50DA7AE3}" srcOrd="0" destOrd="0" presId="urn:microsoft.com/office/officeart/2005/8/layout/vList2"/>
    <dgm:cxn modelId="{7156EA6E-E92E-4FF7-BCA0-C8ADBE75177D}" type="presOf" srcId="{574C8D57-EE89-45C4-940C-40F1FD18E4F1}" destId="{0173202D-794D-4698-AE21-CA85DD606E0D}" srcOrd="0" destOrd="0" presId="urn:microsoft.com/office/officeart/2005/8/layout/vList2"/>
    <dgm:cxn modelId="{51317C75-5047-4EA8-8A4E-CC66FFA80DF6}" type="presOf" srcId="{7908BCEB-D275-4A45-B870-CCE5D86B82C4}" destId="{47B29D37-D98A-4A7B-8546-E66814BF9521}" srcOrd="0" destOrd="0" presId="urn:microsoft.com/office/officeart/2005/8/layout/vList2"/>
    <dgm:cxn modelId="{A65C32A4-9405-4FC2-A3FB-BA46BAE340BC}" srcId="{0792E99C-B3A4-4253-8E1B-C359D6EB758E}" destId="{7908BCEB-D275-4A45-B870-CCE5D86B82C4}" srcOrd="0" destOrd="0" parTransId="{9D53754D-31AD-424C-B783-2CE787A881B5}" sibTransId="{F1CD7B09-3DFB-4CBE-8B4E-E3F37E2AFC18}"/>
    <dgm:cxn modelId="{2C8BBAA4-C899-43D0-93EC-7C4460100FEC}" type="presOf" srcId="{070C58DE-2088-43F1-8089-54754FB39397}" destId="{B1B95306-5522-43F8-A004-345461BE3A1C}" srcOrd="0" destOrd="0" presId="urn:microsoft.com/office/officeart/2005/8/layout/vList2"/>
    <dgm:cxn modelId="{913913C4-D23A-4ACB-95AC-98F1255EDA20}" srcId="{0792E99C-B3A4-4253-8E1B-C359D6EB758E}" destId="{8E454194-E523-4673-ACD2-2E22823307BE}" srcOrd="2" destOrd="0" parTransId="{D436CE7A-593D-4CC7-858B-3AA84D1EE84B}" sibTransId="{B1532FF4-AFCF-4983-B68F-9D581B012248}"/>
    <dgm:cxn modelId="{F27B5ECC-BC18-4BF8-A247-F3B3D80BF2E0}" srcId="{0792E99C-B3A4-4253-8E1B-C359D6EB758E}" destId="{070C58DE-2088-43F1-8089-54754FB39397}" srcOrd="4" destOrd="0" parTransId="{F2573791-01FD-40D8-97C3-B21EFFE7F9EE}" sibTransId="{28BF40AC-907B-47F1-8189-B3B35D220593}"/>
    <dgm:cxn modelId="{9EA26EED-C158-457E-9295-7C3602B89864}" type="presOf" srcId="{8E454194-E523-4673-ACD2-2E22823307BE}" destId="{6C1701FA-F362-48C6-A68E-9FB751E35F6E}" srcOrd="0" destOrd="0" presId="urn:microsoft.com/office/officeart/2005/8/layout/vList2"/>
    <dgm:cxn modelId="{44CE22FF-DBBC-4CB3-BB08-2CE18308E80E}" type="presOf" srcId="{8697DFC3-9888-40F2-AE2D-12B9912E71C2}" destId="{0269E5AB-3143-46D0-9E70-B00DFB0785B4}" srcOrd="0" destOrd="0" presId="urn:microsoft.com/office/officeart/2005/8/layout/vList2"/>
    <dgm:cxn modelId="{43A6F505-F069-4221-9431-45E152418583}" type="presParOf" srcId="{A7397D66-987F-4DC4-820D-54CB50DA7AE3}" destId="{47B29D37-D98A-4A7B-8546-E66814BF9521}" srcOrd="0" destOrd="0" presId="urn:microsoft.com/office/officeart/2005/8/layout/vList2"/>
    <dgm:cxn modelId="{8FCF49F7-325A-4DA8-BFB0-A6F1C5751295}" type="presParOf" srcId="{A7397D66-987F-4DC4-820D-54CB50DA7AE3}" destId="{79553CA6-A3AB-4101-ACD2-1FDDC2006F6A}" srcOrd="1" destOrd="0" presId="urn:microsoft.com/office/officeart/2005/8/layout/vList2"/>
    <dgm:cxn modelId="{87D7BE30-CC2F-4465-86A4-3157163AE0CB}" type="presParOf" srcId="{A7397D66-987F-4DC4-820D-54CB50DA7AE3}" destId="{0269E5AB-3143-46D0-9E70-B00DFB0785B4}" srcOrd="2" destOrd="0" presId="urn:microsoft.com/office/officeart/2005/8/layout/vList2"/>
    <dgm:cxn modelId="{E23785DB-1B83-4F64-97F7-832881396BE9}" type="presParOf" srcId="{A7397D66-987F-4DC4-820D-54CB50DA7AE3}" destId="{C2B24050-35A9-4702-AEAE-AFDC3BBE616A}" srcOrd="3" destOrd="0" presId="urn:microsoft.com/office/officeart/2005/8/layout/vList2"/>
    <dgm:cxn modelId="{D2C94EE4-48F3-49B6-83C0-07DB88241998}" type="presParOf" srcId="{A7397D66-987F-4DC4-820D-54CB50DA7AE3}" destId="{6C1701FA-F362-48C6-A68E-9FB751E35F6E}" srcOrd="4" destOrd="0" presId="urn:microsoft.com/office/officeart/2005/8/layout/vList2"/>
    <dgm:cxn modelId="{08DFE38F-DEF9-4301-99E4-A63A29221D6A}" type="presParOf" srcId="{A7397D66-987F-4DC4-820D-54CB50DA7AE3}" destId="{70FB364A-3C36-43A6-9F49-FDC0EF61A9B6}" srcOrd="5" destOrd="0" presId="urn:microsoft.com/office/officeart/2005/8/layout/vList2"/>
    <dgm:cxn modelId="{B7ACF122-6A40-4129-8AF1-AE7D1C6B039F}" type="presParOf" srcId="{A7397D66-987F-4DC4-820D-54CB50DA7AE3}" destId="{0173202D-794D-4698-AE21-CA85DD606E0D}" srcOrd="6" destOrd="0" presId="urn:microsoft.com/office/officeart/2005/8/layout/vList2"/>
    <dgm:cxn modelId="{97762713-3D6C-4611-A49C-0572330B81C9}" type="presParOf" srcId="{A7397D66-987F-4DC4-820D-54CB50DA7AE3}" destId="{C85DBCB3-6A44-4EEE-9EF9-7E2ED3B9CA28}" srcOrd="7" destOrd="0" presId="urn:microsoft.com/office/officeart/2005/8/layout/vList2"/>
    <dgm:cxn modelId="{EE486C49-9F18-475D-BF81-B096B0FA8A05}" type="presParOf" srcId="{A7397D66-987F-4DC4-820D-54CB50DA7AE3}" destId="{B1B95306-5522-43F8-A004-345461BE3A1C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792E99C-B3A4-4253-8E1B-C359D6EB758E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908BCEB-D275-4A45-B870-CCE5D86B82C4}">
      <dgm:prSet/>
      <dgm:spPr/>
      <dgm:t>
        <a:bodyPr/>
        <a:lstStyle/>
        <a:p>
          <a:r>
            <a:rPr lang="en-US" b="1" dirty="0"/>
            <a:t>Project Background</a:t>
          </a:r>
          <a:endParaRPr lang="en-US" b="1" i="0" u="none" strike="noStrike" cap="none" baseline="0" noProof="0" dirty="0">
            <a:solidFill>
              <a:srgbClr val="010000"/>
            </a:solidFill>
            <a:latin typeface="Impact"/>
          </a:endParaRPr>
        </a:p>
      </dgm:t>
    </dgm:pt>
    <dgm:pt modelId="{9D53754D-31AD-424C-B783-2CE787A881B5}" type="parTrans" cxnId="{A65C32A4-9405-4FC2-A3FB-BA46BAE340BC}">
      <dgm:prSet/>
      <dgm:spPr/>
      <dgm:t>
        <a:bodyPr/>
        <a:lstStyle/>
        <a:p>
          <a:endParaRPr lang="en-US"/>
        </a:p>
      </dgm:t>
    </dgm:pt>
    <dgm:pt modelId="{F1CD7B09-3DFB-4CBE-8B4E-E3F37E2AFC18}" type="sibTrans" cxnId="{A65C32A4-9405-4FC2-A3FB-BA46BAE340BC}">
      <dgm:prSet/>
      <dgm:spPr/>
      <dgm:t>
        <a:bodyPr/>
        <a:lstStyle/>
        <a:p>
          <a:endParaRPr lang="en-US"/>
        </a:p>
      </dgm:t>
    </dgm:pt>
    <dgm:pt modelId="{8697DFC3-9888-40F2-AE2D-12B9912E71C2}">
      <dgm:prSet/>
      <dgm:spPr/>
      <dgm:t>
        <a:bodyPr/>
        <a:lstStyle/>
        <a:p>
          <a:r>
            <a:rPr lang="en-US" b="1" dirty="0">
              <a:solidFill>
                <a:schemeClr val="bg1"/>
              </a:solidFill>
            </a:rPr>
            <a:t>The Business Question</a:t>
          </a:r>
        </a:p>
      </dgm:t>
    </dgm:pt>
    <dgm:pt modelId="{3B794529-605F-488D-96DC-6C24A889CD5A}" type="parTrans" cxnId="{54B3FB57-9FA3-4F12-A786-BDC779FE7292}">
      <dgm:prSet/>
      <dgm:spPr/>
      <dgm:t>
        <a:bodyPr/>
        <a:lstStyle/>
        <a:p>
          <a:endParaRPr lang="en-US"/>
        </a:p>
      </dgm:t>
    </dgm:pt>
    <dgm:pt modelId="{B24D7573-EF14-4FEF-80D4-84752A4AC56B}" type="sibTrans" cxnId="{54B3FB57-9FA3-4F12-A786-BDC779FE7292}">
      <dgm:prSet/>
      <dgm:spPr/>
      <dgm:t>
        <a:bodyPr/>
        <a:lstStyle/>
        <a:p>
          <a:endParaRPr lang="en-US"/>
        </a:p>
      </dgm:t>
    </dgm:pt>
    <dgm:pt modelId="{070C58DE-2088-43F1-8089-54754FB39397}">
      <dgm:prSet phldr="0"/>
      <dgm:spPr/>
      <dgm:t>
        <a:bodyPr/>
        <a:lstStyle/>
        <a:p>
          <a:r>
            <a:rPr lang="en-US" b="1" dirty="0"/>
            <a:t>Summary</a:t>
          </a:r>
        </a:p>
      </dgm:t>
    </dgm:pt>
    <dgm:pt modelId="{F2573791-01FD-40D8-97C3-B21EFFE7F9EE}" type="parTrans" cxnId="{F27B5ECC-BC18-4BF8-A247-F3B3D80BF2E0}">
      <dgm:prSet/>
      <dgm:spPr/>
    </dgm:pt>
    <dgm:pt modelId="{28BF40AC-907B-47F1-8189-B3B35D220593}" type="sibTrans" cxnId="{F27B5ECC-BC18-4BF8-A247-F3B3D80BF2E0}">
      <dgm:prSet/>
      <dgm:spPr/>
    </dgm:pt>
    <dgm:pt modelId="{574C8D57-EE89-45C4-940C-40F1FD18E4F1}">
      <dgm:prSet phldr="0"/>
      <dgm:spPr/>
      <dgm:t>
        <a:bodyPr/>
        <a:lstStyle/>
        <a:p>
          <a:r>
            <a:rPr lang="en-US" b="1" dirty="0"/>
            <a:t>The Model</a:t>
          </a:r>
        </a:p>
      </dgm:t>
    </dgm:pt>
    <dgm:pt modelId="{45A57809-5871-43BC-AC74-F4D5BA871FB0}" type="parTrans" cxnId="{B291E605-2EDD-4ABA-8699-1F8413F7E936}">
      <dgm:prSet/>
      <dgm:spPr/>
    </dgm:pt>
    <dgm:pt modelId="{D2463312-697A-4E90-BFBD-6D0C0E9B42C6}" type="sibTrans" cxnId="{B291E605-2EDD-4ABA-8699-1F8413F7E936}">
      <dgm:prSet/>
      <dgm:spPr/>
    </dgm:pt>
    <dgm:pt modelId="{8E454194-E523-4673-ACD2-2E22823307BE}">
      <dgm:prSet phldr="0"/>
      <dgm:spPr/>
      <dgm:t>
        <a:bodyPr/>
        <a:lstStyle/>
        <a:p>
          <a:r>
            <a:rPr lang="en-US" b="1" dirty="0">
              <a:solidFill>
                <a:schemeClr val="tx1"/>
              </a:solidFill>
            </a:rPr>
            <a:t>The Data</a:t>
          </a:r>
        </a:p>
      </dgm:t>
    </dgm:pt>
    <dgm:pt modelId="{D436CE7A-593D-4CC7-858B-3AA84D1EE84B}" type="parTrans" cxnId="{913913C4-D23A-4ACB-95AC-98F1255EDA20}">
      <dgm:prSet/>
      <dgm:spPr/>
    </dgm:pt>
    <dgm:pt modelId="{B1532FF4-AFCF-4983-B68F-9D581B012248}" type="sibTrans" cxnId="{913913C4-D23A-4ACB-95AC-98F1255EDA20}">
      <dgm:prSet/>
      <dgm:spPr/>
    </dgm:pt>
    <dgm:pt modelId="{A7397D66-987F-4DC4-820D-54CB50DA7AE3}" type="pres">
      <dgm:prSet presAssocID="{0792E99C-B3A4-4253-8E1B-C359D6EB758E}" presName="linear" presStyleCnt="0">
        <dgm:presLayoutVars>
          <dgm:animLvl val="lvl"/>
          <dgm:resizeHandles val="exact"/>
        </dgm:presLayoutVars>
      </dgm:prSet>
      <dgm:spPr/>
    </dgm:pt>
    <dgm:pt modelId="{47B29D37-D98A-4A7B-8546-E66814BF9521}" type="pres">
      <dgm:prSet presAssocID="{7908BCEB-D275-4A45-B870-CCE5D86B82C4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79553CA6-A3AB-4101-ACD2-1FDDC2006F6A}" type="pres">
      <dgm:prSet presAssocID="{F1CD7B09-3DFB-4CBE-8B4E-E3F37E2AFC18}" presName="spacer" presStyleCnt="0"/>
      <dgm:spPr/>
    </dgm:pt>
    <dgm:pt modelId="{0269E5AB-3143-46D0-9E70-B00DFB0785B4}" type="pres">
      <dgm:prSet presAssocID="{8697DFC3-9888-40F2-AE2D-12B9912E71C2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C2B24050-35A9-4702-AEAE-AFDC3BBE616A}" type="pres">
      <dgm:prSet presAssocID="{B24D7573-EF14-4FEF-80D4-84752A4AC56B}" presName="spacer" presStyleCnt="0"/>
      <dgm:spPr/>
    </dgm:pt>
    <dgm:pt modelId="{6C1701FA-F362-48C6-A68E-9FB751E35F6E}" type="pres">
      <dgm:prSet presAssocID="{8E454194-E523-4673-ACD2-2E22823307BE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70FB364A-3C36-43A6-9F49-FDC0EF61A9B6}" type="pres">
      <dgm:prSet presAssocID="{B1532FF4-AFCF-4983-B68F-9D581B012248}" presName="spacer" presStyleCnt="0"/>
      <dgm:spPr/>
    </dgm:pt>
    <dgm:pt modelId="{0173202D-794D-4698-AE21-CA85DD606E0D}" type="pres">
      <dgm:prSet presAssocID="{574C8D57-EE89-45C4-940C-40F1FD18E4F1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C85DBCB3-6A44-4EEE-9EF9-7E2ED3B9CA28}" type="pres">
      <dgm:prSet presAssocID="{D2463312-697A-4E90-BFBD-6D0C0E9B42C6}" presName="spacer" presStyleCnt="0"/>
      <dgm:spPr/>
    </dgm:pt>
    <dgm:pt modelId="{B1B95306-5522-43F8-A004-345461BE3A1C}" type="pres">
      <dgm:prSet presAssocID="{070C58DE-2088-43F1-8089-54754FB39397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B291E605-2EDD-4ABA-8699-1F8413F7E936}" srcId="{0792E99C-B3A4-4253-8E1B-C359D6EB758E}" destId="{574C8D57-EE89-45C4-940C-40F1FD18E4F1}" srcOrd="3" destOrd="0" parTransId="{45A57809-5871-43BC-AC74-F4D5BA871FB0}" sibTransId="{D2463312-697A-4E90-BFBD-6D0C0E9B42C6}"/>
    <dgm:cxn modelId="{54B3FB57-9FA3-4F12-A786-BDC779FE7292}" srcId="{0792E99C-B3A4-4253-8E1B-C359D6EB758E}" destId="{8697DFC3-9888-40F2-AE2D-12B9912E71C2}" srcOrd="1" destOrd="0" parTransId="{3B794529-605F-488D-96DC-6C24A889CD5A}" sibTransId="{B24D7573-EF14-4FEF-80D4-84752A4AC56B}"/>
    <dgm:cxn modelId="{BF002263-5871-4FF2-B16B-48C2B7051569}" type="presOf" srcId="{0792E99C-B3A4-4253-8E1B-C359D6EB758E}" destId="{A7397D66-987F-4DC4-820D-54CB50DA7AE3}" srcOrd="0" destOrd="0" presId="urn:microsoft.com/office/officeart/2005/8/layout/vList2"/>
    <dgm:cxn modelId="{7156EA6E-E92E-4FF7-BCA0-C8ADBE75177D}" type="presOf" srcId="{574C8D57-EE89-45C4-940C-40F1FD18E4F1}" destId="{0173202D-794D-4698-AE21-CA85DD606E0D}" srcOrd="0" destOrd="0" presId="urn:microsoft.com/office/officeart/2005/8/layout/vList2"/>
    <dgm:cxn modelId="{51317C75-5047-4EA8-8A4E-CC66FFA80DF6}" type="presOf" srcId="{7908BCEB-D275-4A45-B870-CCE5D86B82C4}" destId="{47B29D37-D98A-4A7B-8546-E66814BF9521}" srcOrd="0" destOrd="0" presId="urn:microsoft.com/office/officeart/2005/8/layout/vList2"/>
    <dgm:cxn modelId="{A65C32A4-9405-4FC2-A3FB-BA46BAE340BC}" srcId="{0792E99C-B3A4-4253-8E1B-C359D6EB758E}" destId="{7908BCEB-D275-4A45-B870-CCE5D86B82C4}" srcOrd="0" destOrd="0" parTransId="{9D53754D-31AD-424C-B783-2CE787A881B5}" sibTransId="{F1CD7B09-3DFB-4CBE-8B4E-E3F37E2AFC18}"/>
    <dgm:cxn modelId="{2C8BBAA4-C899-43D0-93EC-7C4460100FEC}" type="presOf" srcId="{070C58DE-2088-43F1-8089-54754FB39397}" destId="{B1B95306-5522-43F8-A004-345461BE3A1C}" srcOrd="0" destOrd="0" presId="urn:microsoft.com/office/officeart/2005/8/layout/vList2"/>
    <dgm:cxn modelId="{913913C4-D23A-4ACB-95AC-98F1255EDA20}" srcId="{0792E99C-B3A4-4253-8E1B-C359D6EB758E}" destId="{8E454194-E523-4673-ACD2-2E22823307BE}" srcOrd="2" destOrd="0" parTransId="{D436CE7A-593D-4CC7-858B-3AA84D1EE84B}" sibTransId="{B1532FF4-AFCF-4983-B68F-9D581B012248}"/>
    <dgm:cxn modelId="{F27B5ECC-BC18-4BF8-A247-F3B3D80BF2E0}" srcId="{0792E99C-B3A4-4253-8E1B-C359D6EB758E}" destId="{070C58DE-2088-43F1-8089-54754FB39397}" srcOrd="4" destOrd="0" parTransId="{F2573791-01FD-40D8-97C3-B21EFFE7F9EE}" sibTransId="{28BF40AC-907B-47F1-8189-B3B35D220593}"/>
    <dgm:cxn modelId="{9EA26EED-C158-457E-9295-7C3602B89864}" type="presOf" srcId="{8E454194-E523-4673-ACD2-2E22823307BE}" destId="{6C1701FA-F362-48C6-A68E-9FB751E35F6E}" srcOrd="0" destOrd="0" presId="urn:microsoft.com/office/officeart/2005/8/layout/vList2"/>
    <dgm:cxn modelId="{44CE22FF-DBBC-4CB3-BB08-2CE18308E80E}" type="presOf" srcId="{8697DFC3-9888-40F2-AE2D-12B9912E71C2}" destId="{0269E5AB-3143-46D0-9E70-B00DFB0785B4}" srcOrd="0" destOrd="0" presId="urn:microsoft.com/office/officeart/2005/8/layout/vList2"/>
    <dgm:cxn modelId="{43A6F505-F069-4221-9431-45E152418583}" type="presParOf" srcId="{A7397D66-987F-4DC4-820D-54CB50DA7AE3}" destId="{47B29D37-D98A-4A7B-8546-E66814BF9521}" srcOrd="0" destOrd="0" presId="urn:microsoft.com/office/officeart/2005/8/layout/vList2"/>
    <dgm:cxn modelId="{8FCF49F7-325A-4DA8-BFB0-A6F1C5751295}" type="presParOf" srcId="{A7397D66-987F-4DC4-820D-54CB50DA7AE3}" destId="{79553CA6-A3AB-4101-ACD2-1FDDC2006F6A}" srcOrd="1" destOrd="0" presId="urn:microsoft.com/office/officeart/2005/8/layout/vList2"/>
    <dgm:cxn modelId="{87D7BE30-CC2F-4465-86A4-3157163AE0CB}" type="presParOf" srcId="{A7397D66-987F-4DC4-820D-54CB50DA7AE3}" destId="{0269E5AB-3143-46D0-9E70-B00DFB0785B4}" srcOrd="2" destOrd="0" presId="urn:microsoft.com/office/officeart/2005/8/layout/vList2"/>
    <dgm:cxn modelId="{E23785DB-1B83-4F64-97F7-832881396BE9}" type="presParOf" srcId="{A7397D66-987F-4DC4-820D-54CB50DA7AE3}" destId="{C2B24050-35A9-4702-AEAE-AFDC3BBE616A}" srcOrd="3" destOrd="0" presId="urn:microsoft.com/office/officeart/2005/8/layout/vList2"/>
    <dgm:cxn modelId="{D2C94EE4-48F3-49B6-83C0-07DB88241998}" type="presParOf" srcId="{A7397D66-987F-4DC4-820D-54CB50DA7AE3}" destId="{6C1701FA-F362-48C6-A68E-9FB751E35F6E}" srcOrd="4" destOrd="0" presId="urn:microsoft.com/office/officeart/2005/8/layout/vList2"/>
    <dgm:cxn modelId="{08DFE38F-DEF9-4301-99E4-A63A29221D6A}" type="presParOf" srcId="{A7397D66-987F-4DC4-820D-54CB50DA7AE3}" destId="{70FB364A-3C36-43A6-9F49-FDC0EF61A9B6}" srcOrd="5" destOrd="0" presId="urn:microsoft.com/office/officeart/2005/8/layout/vList2"/>
    <dgm:cxn modelId="{B7ACF122-6A40-4129-8AF1-AE7D1C6B039F}" type="presParOf" srcId="{A7397D66-987F-4DC4-820D-54CB50DA7AE3}" destId="{0173202D-794D-4698-AE21-CA85DD606E0D}" srcOrd="6" destOrd="0" presId="urn:microsoft.com/office/officeart/2005/8/layout/vList2"/>
    <dgm:cxn modelId="{97762713-3D6C-4611-A49C-0572330B81C9}" type="presParOf" srcId="{A7397D66-987F-4DC4-820D-54CB50DA7AE3}" destId="{C85DBCB3-6A44-4EEE-9EF9-7E2ED3B9CA28}" srcOrd="7" destOrd="0" presId="urn:microsoft.com/office/officeart/2005/8/layout/vList2"/>
    <dgm:cxn modelId="{EE486C49-9F18-475D-BF81-B096B0FA8A05}" type="presParOf" srcId="{A7397D66-987F-4DC4-820D-54CB50DA7AE3}" destId="{B1B95306-5522-43F8-A004-345461BE3A1C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792E99C-B3A4-4253-8E1B-C359D6EB758E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908BCEB-D275-4A45-B870-CCE5D86B82C4}">
      <dgm:prSet/>
      <dgm:spPr/>
      <dgm:t>
        <a:bodyPr/>
        <a:lstStyle/>
        <a:p>
          <a:r>
            <a:rPr lang="en-US" b="1" dirty="0"/>
            <a:t>Project Background</a:t>
          </a:r>
          <a:endParaRPr lang="en-US" b="1" i="0" u="none" strike="noStrike" cap="none" baseline="0" noProof="0" dirty="0">
            <a:solidFill>
              <a:srgbClr val="010000"/>
            </a:solidFill>
            <a:latin typeface="Impact"/>
          </a:endParaRPr>
        </a:p>
      </dgm:t>
    </dgm:pt>
    <dgm:pt modelId="{9D53754D-31AD-424C-B783-2CE787A881B5}" type="parTrans" cxnId="{A65C32A4-9405-4FC2-A3FB-BA46BAE340BC}">
      <dgm:prSet/>
      <dgm:spPr/>
      <dgm:t>
        <a:bodyPr/>
        <a:lstStyle/>
        <a:p>
          <a:endParaRPr lang="en-US"/>
        </a:p>
      </dgm:t>
    </dgm:pt>
    <dgm:pt modelId="{F1CD7B09-3DFB-4CBE-8B4E-E3F37E2AFC18}" type="sibTrans" cxnId="{A65C32A4-9405-4FC2-A3FB-BA46BAE340BC}">
      <dgm:prSet/>
      <dgm:spPr/>
      <dgm:t>
        <a:bodyPr/>
        <a:lstStyle/>
        <a:p>
          <a:endParaRPr lang="en-US"/>
        </a:p>
      </dgm:t>
    </dgm:pt>
    <dgm:pt modelId="{8697DFC3-9888-40F2-AE2D-12B9912E71C2}">
      <dgm:prSet/>
      <dgm:spPr/>
      <dgm:t>
        <a:bodyPr/>
        <a:lstStyle/>
        <a:p>
          <a:r>
            <a:rPr lang="en-US" b="1" dirty="0">
              <a:solidFill>
                <a:schemeClr val="bg1"/>
              </a:solidFill>
            </a:rPr>
            <a:t>The Business Question</a:t>
          </a:r>
        </a:p>
      </dgm:t>
    </dgm:pt>
    <dgm:pt modelId="{3B794529-605F-488D-96DC-6C24A889CD5A}" type="parTrans" cxnId="{54B3FB57-9FA3-4F12-A786-BDC779FE7292}">
      <dgm:prSet/>
      <dgm:spPr/>
      <dgm:t>
        <a:bodyPr/>
        <a:lstStyle/>
        <a:p>
          <a:endParaRPr lang="en-US"/>
        </a:p>
      </dgm:t>
    </dgm:pt>
    <dgm:pt modelId="{B24D7573-EF14-4FEF-80D4-84752A4AC56B}" type="sibTrans" cxnId="{54B3FB57-9FA3-4F12-A786-BDC779FE7292}">
      <dgm:prSet/>
      <dgm:spPr/>
      <dgm:t>
        <a:bodyPr/>
        <a:lstStyle/>
        <a:p>
          <a:endParaRPr lang="en-US"/>
        </a:p>
      </dgm:t>
    </dgm:pt>
    <dgm:pt modelId="{070C58DE-2088-43F1-8089-54754FB39397}">
      <dgm:prSet phldr="0"/>
      <dgm:spPr/>
      <dgm:t>
        <a:bodyPr/>
        <a:lstStyle/>
        <a:p>
          <a:r>
            <a:rPr lang="en-US" b="1" dirty="0"/>
            <a:t>Summary</a:t>
          </a:r>
        </a:p>
      </dgm:t>
    </dgm:pt>
    <dgm:pt modelId="{F2573791-01FD-40D8-97C3-B21EFFE7F9EE}" type="parTrans" cxnId="{F27B5ECC-BC18-4BF8-A247-F3B3D80BF2E0}">
      <dgm:prSet/>
      <dgm:spPr/>
    </dgm:pt>
    <dgm:pt modelId="{28BF40AC-907B-47F1-8189-B3B35D220593}" type="sibTrans" cxnId="{F27B5ECC-BC18-4BF8-A247-F3B3D80BF2E0}">
      <dgm:prSet/>
      <dgm:spPr/>
    </dgm:pt>
    <dgm:pt modelId="{574C8D57-EE89-45C4-940C-40F1FD18E4F1}">
      <dgm:prSet phldr="0"/>
      <dgm:spPr/>
      <dgm:t>
        <a:bodyPr/>
        <a:lstStyle/>
        <a:p>
          <a:r>
            <a:rPr lang="en-US" b="1" dirty="0">
              <a:solidFill>
                <a:schemeClr val="tx1"/>
              </a:solidFill>
            </a:rPr>
            <a:t>The Model</a:t>
          </a:r>
        </a:p>
      </dgm:t>
    </dgm:pt>
    <dgm:pt modelId="{45A57809-5871-43BC-AC74-F4D5BA871FB0}" type="parTrans" cxnId="{B291E605-2EDD-4ABA-8699-1F8413F7E936}">
      <dgm:prSet/>
      <dgm:spPr/>
    </dgm:pt>
    <dgm:pt modelId="{D2463312-697A-4E90-BFBD-6D0C0E9B42C6}" type="sibTrans" cxnId="{B291E605-2EDD-4ABA-8699-1F8413F7E936}">
      <dgm:prSet/>
      <dgm:spPr/>
    </dgm:pt>
    <dgm:pt modelId="{8E454194-E523-4673-ACD2-2E22823307BE}">
      <dgm:prSet phldr="0"/>
      <dgm:spPr/>
      <dgm:t>
        <a:bodyPr/>
        <a:lstStyle/>
        <a:p>
          <a:r>
            <a:rPr lang="en-US" b="1" dirty="0">
              <a:solidFill>
                <a:schemeClr val="bg1"/>
              </a:solidFill>
            </a:rPr>
            <a:t>The Data</a:t>
          </a:r>
        </a:p>
      </dgm:t>
    </dgm:pt>
    <dgm:pt modelId="{D436CE7A-593D-4CC7-858B-3AA84D1EE84B}" type="parTrans" cxnId="{913913C4-D23A-4ACB-95AC-98F1255EDA20}">
      <dgm:prSet/>
      <dgm:spPr/>
    </dgm:pt>
    <dgm:pt modelId="{B1532FF4-AFCF-4983-B68F-9D581B012248}" type="sibTrans" cxnId="{913913C4-D23A-4ACB-95AC-98F1255EDA20}">
      <dgm:prSet/>
      <dgm:spPr/>
    </dgm:pt>
    <dgm:pt modelId="{A7397D66-987F-4DC4-820D-54CB50DA7AE3}" type="pres">
      <dgm:prSet presAssocID="{0792E99C-B3A4-4253-8E1B-C359D6EB758E}" presName="linear" presStyleCnt="0">
        <dgm:presLayoutVars>
          <dgm:animLvl val="lvl"/>
          <dgm:resizeHandles val="exact"/>
        </dgm:presLayoutVars>
      </dgm:prSet>
      <dgm:spPr/>
    </dgm:pt>
    <dgm:pt modelId="{47B29D37-D98A-4A7B-8546-E66814BF9521}" type="pres">
      <dgm:prSet presAssocID="{7908BCEB-D275-4A45-B870-CCE5D86B82C4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79553CA6-A3AB-4101-ACD2-1FDDC2006F6A}" type="pres">
      <dgm:prSet presAssocID="{F1CD7B09-3DFB-4CBE-8B4E-E3F37E2AFC18}" presName="spacer" presStyleCnt="0"/>
      <dgm:spPr/>
    </dgm:pt>
    <dgm:pt modelId="{0269E5AB-3143-46D0-9E70-B00DFB0785B4}" type="pres">
      <dgm:prSet presAssocID="{8697DFC3-9888-40F2-AE2D-12B9912E71C2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C2B24050-35A9-4702-AEAE-AFDC3BBE616A}" type="pres">
      <dgm:prSet presAssocID="{B24D7573-EF14-4FEF-80D4-84752A4AC56B}" presName="spacer" presStyleCnt="0"/>
      <dgm:spPr/>
    </dgm:pt>
    <dgm:pt modelId="{6C1701FA-F362-48C6-A68E-9FB751E35F6E}" type="pres">
      <dgm:prSet presAssocID="{8E454194-E523-4673-ACD2-2E22823307BE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70FB364A-3C36-43A6-9F49-FDC0EF61A9B6}" type="pres">
      <dgm:prSet presAssocID="{B1532FF4-AFCF-4983-B68F-9D581B012248}" presName="spacer" presStyleCnt="0"/>
      <dgm:spPr/>
    </dgm:pt>
    <dgm:pt modelId="{0173202D-794D-4698-AE21-CA85DD606E0D}" type="pres">
      <dgm:prSet presAssocID="{574C8D57-EE89-45C4-940C-40F1FD18E4F1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C85DBCB3-6A44-4EEE-9EF9-7E2ED3B9CA28}" type="pres">
      <dgm:prSet presAssocID="{D2463312-697A-4E90-BFBD-6D0C0E9B42C6}" presName="spacer" presStyleCnt="0"/>
      <dgm:spPr/>
    </dgm:pt>
    <dgm:pt modelId="{B1B95306-5522-43F8-A004-345461BE3A1C}" type="pres">
      <dgm:prSet presAssocID="{070C58DE-2088-43F1-8089-54754FB39397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B291E605-2EDD-4ABA-8699-1F8413F7E936}" srcId="{0792E99C-B3A4-4253-8E1B-C359D6EB758E}" destId="{574C8D57-EE89-45C4-940C-40F1FD18E4F1}" srcOrd="3" destOrd="0" parTransId="{45A57809-5871-43BC-AC74-F4D5BA871FB0}" sibTransId="{D2463312-697A-4E90-BFBD-6D0C0E9B42C6}"/>
    <dgm:cxn modelId="{54B3FB57-9FA3-4F12-A786-BDC779FE7292}" srcId="{0792E99C-B3A4-4253-8E1B-C359D6EB758E}" destId="{8697DFC3-9888-40F2-AE2D-12B9912E71C2}" srcOrd="1" destOrd="0" parTransId="{3B794529-605F-488D-96DC-6C24A889CD5A}" sibTransId="{B24D7573-EF14-4FEF-80D4-84752A4AC56B}"/>
    <dgm:cxn modelId="{BF002263-5871-4FF2-B16B-48C2B7051569}" type="presOf" srcId="{0792E99C-B3A4-4253-8E1B-C359D6EB758E}" destId="{A7397D66-987F-4DC4-820D-54CB50DA7AE3}" srcOrd="0" destOrd="0" presId="urn:microsoft.com/office/officeart/2005/8/layout/vList2"/>
    <dgm:cxn modelId="{7156EA6E-E92E-4FF7-BCA0-C8ADBE75177D}" type="presOf" srcId="{574C8D57-EE89-45C4-940C-40F1FD18E4F1}" destId="{0173202D-794D-4698-AE21-CA85DD606E0D}" srcOrd="0" destOrd="0" presId="urn:microsoft.com/office/officeart/2005/8/layout/vList2"/>
    <dgm:cxn modelId="{51317C75-5047-4EA8-8A4E-CC66FFA80DF6}" type="presOf" srcId="{7908BCEB-D275-4A45-B870-CCE5D86B82C4}" destId="{47B29D37-D98A-4A7B-8546-E66814BF9521}" srcOrd="0" destOrd="0" presId="urn:microsoft.com/office/officeart/2005/8/layout/vList2"/>
    <dgm:cxn modelId="{A65C32A4-9405-4FC2-A3FB-BA46BAE340BC}" srcId="{0792E99C-B3A4-4253-8E1B-C359D6EB758E}" destId="{7908BCEB-D275-4A45-B870-CCE5D86B82C4}" srcOrd="0" destOrd="0" parTransId="{9D53754D-31AD-424C-B783-2CE787A881B5}" sibTransId="{F1CD7B09-3DFB-4CBE-8B4E-E3F37E2AFC18}"/>
    <dgm:cxn modelId="{2C8BBAA4-C899-43D0-93EC-7C4460100FEC}" type="presOf" srcId="{070C58DE-2088-43F1-8089-54754FB39397}" destId="{B1B95306-5522-43F8-A004-345461BE3A1C}" srcOrd="0" destOrd="0" presId="urn:microsoft.com/office/officeart/2005/8/layout/vList2"/>
    <dgm:cxn modelId="{913913C4-D23A-4ACB-95AC-98F1255EDA20}" srcId="{0792E99C-B3A4-4253-8E1B-C359D6EB758E}" destId="{8E454194-E523-4673-ACD2-2E22823307BE}" srcOrd="2" destOrd="0" parTransId="{D436CE7A-593D-4CC7-858B-3AA84D1EE84B}" sibTransId="{B1532FF4-AFCF-4983-B68F-9D581B012248}"/>
    <dgm:cxn modelId="{F27B5ECC-BC18-4BF8-A247-F3B3D80BF2E0}" srcId="{0792E99C-B3A4-4253-8E1B-C359D6EB758E}" destId="{070C58DE-2088-43F1-8089-54754FB39397}" srcOrd="4" destOrd="0" parTransId="{F2573791-01FD-40D8-97C3-B21EFFE7F9EE}" sibTransId="{28BF40AC-907B-47F1-8189-B3B35D220593}"/>
    <dgm:cxn modelId="{9EA26EED-C158-457E-9295-7C3602B89864}" type="presOf" srcId="{8E454194-E523-4673-ACD2-2E22823307BE}" destId="{6C1701FA-F362-48C6-A68E-9FB751E35F6E}" srcOrd="0" destOrd="0" presId="urn:microsoft.com/office/officeart/2005/8/layout/vList2"/>
    <dgm:cxn modelId="{44CE22FF-DBBC-4CB3-BB08-2CE18308E80E}" type="presOf" srcId="{8697DFC3-9888-40F2-AE2D-12B9912E71C2}" destId="{0269E5AB-3143-46D0-9E70-B00DFB0785B4}" srcOrd="0" destOrd="0" presId="urn:microsoft.com/office/officeart/2005/8/layout/vList2"/>
    <dgm:cxn modelId="{43A6F505-F069-4221-9431-45E152418583}" type="presParOf" srcId="{A7397D66-987F-4DC4-820D-54CB50DA7AE3}" destId="{47B29D37-D98A-4A7B-8546-E66814BF9521}" srcOrd="0" destOrd="0" presId="urn:microsoft.com/office/officeart/2005/8/layout/vList2"/>
    <dgm:cxn modelId="{8FCF49F7-325A-4DA8-BFB0-A6F1C5751295}" type="presParOf" srcId="{A7397D66-987F-4DC4-820D-54CB50DA7AE3}" destId="{79553CA6-A3AB-4101-ACD2-1FDDC2006F6A}" srcOrd="1" destOrd="0" presId="urn:microsoft.com/office/officeart/2005/8/layout/vList2"/>
    <dgm:cxn modelId="{87D7BE30-CC2F-4465-86A4-3157163AE0CB}" type="presParOf" srcId="{A7397D66-987F-4DC4-820D-54CB50DA7AE3}" destId="{0269E5AB-3143-46D0-9E70-B00DFB0785B4}" srcOrd="2" destOrd="0" presId="urn:microsoft.com/office/officeart/2005/8/layout/vList2"/>
    <dgm:cxn modelId="{E23785DB-1B83-4F64-97F7-832881396BE9}" type="presParOf" srcId="{A7397D66-987F-4DC4-820D-54CB50DA7AE3}" destId="{C2B24050-35A9-4702-AEAE-AFDC3BBE616A}" srcOrd="3" destOrd="0" presId="urn:microsoft.com/office/officeart/2005/8/layout/vList2"/>
    <dgm:cxn modelId="{D2C94EE4-48F3-49B6-83C0-07DB88241998}" type="presParOf" srcId="{A7397D66-987F-4DC4-820D-54CB50DA7AE3}" destId="{6C1701FA-F362-48C6-A68E-9FB751E35F6E}" srcOrd="4" destOrd="0" presId="urn:microsoft.com/office/officeart/2005/8/layout/vList2"/>
    <dgm:cxn modelId="{08DFE38F-DEF9-4301-99E4-A63A29221D6A}" type="presParOf" srcId="{A7397D66-987F-4DC4-820D-54CB50DA7AE3}" destId="{70FB364A-3C36-43A6-9F49-FDC0EF61A9B6}" srcOrd="5" destOrd="0" presId="urn:microsoft.com/office/officeart/2005/8/layout/vList2"/>
    <dgm:cxn modelId="{B7ACF122-6A40-4129-8AF1-AE7D1C6B039F}" type="presParOf" srcId="{A7397D66-987F-4DC4-820D-54CB50DA7AE3}" destId="{0173202D-794D-4698-AE21-CA85DD606E0D}" srcOrd="6" destOrd="0" presId="urn:microsoft.com/office/officeart/2005/8/layout/vList2"/>
    <dgm:cxn modelId="{97762713-3D6C-4611-A49C-0572330B81C9}" type="presParOf" srcId="{A7397D66-987F-4DC4-820D-54CB50DA7AE3}" destId="{C85DBCB3-6A44-4EEE-9EF9-7E2ED3B9CA28}" srcOrd="7" destOrd="0" presId="urn:microsoft.com/office/officeart/2005/8/layout/vList2"/>
    <dgm:cxn modelId="{EE486C49-9F18-475D-BF81-B096B0FA8A05}" type="presParOf" srcId="{A7397D66-987F-4DC4-820D-54CB50DA7AE3}" destId="{B1B95306-5522-43F8-A004-345461BE3A1C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410492D-2348-4C45-9C6D-2A9AC36F4743}">
      <dsp:nvSpPr>
        <dsp:cNvPr id="0" name=""/>
        <dsp:cNvSpPr/>
      </dsp:nvSpPr>
      <dsp:spPr>
        <a:xfrm>
          <a:off x="0" y="41245"/>
          <a:ext cx="6015897" cy="81623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0" kern="1200" dirty="0">
              <a:solidFill>
                <a:srgbClr val="010000"/>
              </a:solidFill>
              <a:latin typeface="Impact"/>
            </a:rPr>
            <a:t>Project Background</a:t>
          </a:r>
          <a:endParaRPr lang="en-US" sz="3300" b="0" i="0" u="none" strike="noStrike" kern="1200" cap="none" baseline="0" noProof="0" dirty="0">
            <a:solidFill>
              <a:srgbClr val="010000"/>
            </a:solidFill>
            <a:latin typeface="Impact"/>
          </a:endParaRPr>
        </a:p>
      </dsp:txBody>
      <dsp:txXfrm>
        <a:off x="39846" y="81091"/>
        <a:ext cx="5936205" cy="736547"/>
      </dsp:txXfrm>
    </dsp:sp>
    <dsp:sp modelId="{0269E5AB-3143-46D0-9E70-B00DFB0785B4}">
      <dsp:nvSpPr>
        <dsp:cNvPr id="0" name=""/>
        <dsp:cNvSpPr/>
      </dsp:nvSpPr>
      <dsp:spPr>
        <a:xfrm>
          <a:off x="0" y="952525"/>
          <a:ext cx="6015897" cy="81623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0" kern="1200" dirty="0">
              <a:latin typeface="Impact" panose="020B0806030902050204"/>
            </a:rPr>
            <a:t>The Business</a:t>
          </a:r>
          <a:r>
            <a:rPr lang="en-US" sz="3300" kern="1200" dirty="0">
              <a:latin typeface="Impact" panose="020B0806030902050204"/>
            </a:rPr>
            <a:t> Question</a:t>
          </a:r>
          <a:endParaRPr lang="en-US" sz="3300" kern="1200" dirty="0"/>
        </a:p>
      </dsp:txBody>
      <dsp:txXfrm>
        <a:off x="39846" y="992371"/>
        <a:ext cx="5936205" cy="736547"/>
      </dsp:txXfrm>
    </dsp:sp>
    <dsp:sp modelId="{66EF3B92-3ADD-4FAE-986B-941C53BD304E}">
      <dsp:nvSpPr>
        <dsp:cNvPr id="0" name=""/>
        <dsp:cNvSpPr/>
      </dsp:nvSpPr>
      <dsp:spPr>
        <a:xfrm>
          <a:off x="0" y="1863804"/>
          <a:ext cx="6015897" cy="81623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0" kern="1200" dirty="0">
              <a:latin typeface="Impact" panose="020B0806030902050204"/>
            </a:rPr>
            <a:t>The Data</a:t>
          </a:r>
          <a:endParaRPr lang="en-US" sz="3300" b="0" kern="1200" dirty="0"/>
        </a:p>
      </dsp:txBody>
      <dsp:txXfrm>
        <a:off x="39846" y="1903650"/>
        <a:ext cx="5936205" cy="736547"/>
      </dsp:txXfrm>
    </dsp:sp>
    <dsp:sp modelId="{0173202D-794D-4698-AE21-CA85DD606E0D}">
      <dsp:nvSpPr>
        <dsp:cNvPr id="0" name=""/>
        <dsp:cNvSpPr/>
      </dsp:nvSpPr>
      <dsp:spPr>
        <a:xfrm>
          <a:off x="0" y="2775084"/>
          <a:ext cx="6015897" cy="81623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0" kern="1200" dirty="0">
              <a:latin typeface="Impact" panose="020B0806030902050204"/>
            </a:rPr>
            <a:t>The Model</a:t>
          </a:r>
        </a:p>
      </dsp:txBody>
      <dsp:txXfrm>
        <a:off x="39846" y="2814930"/>
        <a:ext cx="5936205" cy="736547"/>
      </dsp:txXfrm>
    </dsp:sp>
    <dsp:sp modelId="{B1B95306-5522-43F8-A004-345461BE3A1C}">
      <dsp:nvSpPr>
        <dsp:cNvPr id="0" name=""/>
        <dsp:cNvSpPr/>
      </dsp:nvSpPr>
      <dsp:spPr>
        <a:xfrm>
          <a:off x="0" y="3686363"/>
          <a:ext cx="6015897" cy="81623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0" kern="1200" dirty="0">
              <a:latin typeface="Impact" panose="020B0806030902050204"/>
            </a:rPr>
            <a:t>Summary</a:t>
          </a:r>
        </a:p>
      </dsp:txBody>
      <dsp:txXfrm>
        <a:off x="39846" y="3726209"/>
        <a:ext cx="5936205" cy="73654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7B29D37-D98A-4A7B-8546-E66814BF9521}">
      <dsp:nvSpPr>
        <dsp:cNvPr id="0" name=""/>
        <dsp:cNvSpPr/>
      </dsp:nvSpPr>
      <dsp:spPr>
        <a:xfrm>
          <a:off x="0" y="54819"/>
          <a:ext cx="6015897" cy="81081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1" kern="1200" dirty="0"/>
            <a:t>Project Background</a:t>
          </a:r>
          <a:endParaRPr lang="en-US" sz="3300" b="1" i="0" u="none" strike="noStrike" kern="1200" cap="none" baseline="0" noProof="0" dirty="0">
            <a:solidFill>
              <a:srgbClr val="010000"/>
            </a:solidFill>
            <a:latin typeface="Impact"/>
          </a:endParaRPr>
        </a:p>
      </dsp:txBody>
      <dsp:txXfrm>
        <a:off x="39580" y="94399"/>
        <a:ext cx="5936737" cy="731650"/>
      </dsp:txXfrm>
    </dsp:sp>
    <dsp:sp modelId="{0269E5AB-3143-46D0-9E70-B00DFB0785B4}">
      <dsp:nvSpPr>
        <dsp:cNvPr id="0" name=""/>
        <dsp:cNvSpPr/>
      </dsp:nvSpPr>
      <dsp:spPr>
        <a:xfrm>
          <a:off x="0" y="960669"/>
          <a:ext cx="6015897" cy="81081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1" kern="1200" dirty="0">
              <a:solidFill>
                <a:schemeClr val="tx1"/>
              </a:solidFill>
            </a:rPr>
            <a:t>The Business Question</a:t>
          </a:r>
        </a:p>
      </dsp:txBody>
      <dsp:txXfrm>
        <a:off x="39580" y="1000249"/>
        <a:ext cx="5936737" cy="731650"/>
      </dsp:txXfrm>
    </dsp:sp>
    <dsp:sp modelId="{6C1701FA-F362-48C6-A68E-9FB751E35F6E}">
      <dsp:nvSpPr>
        <dsp:cNvPr id="0" name=""/>
        <dsp:cNvSpPr/>
      </dsp:nvSpPr>
      <dsp:spPr>
        <a:xfrm>
          <a:off x="0" y="1866519"/>
          <a:ext cx="6015897" cy="81081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1" kern="1200" dirty="0"/>
            <a:t>The Data</a:t>
          </a:r>
        </a:p>
      </dsp:txBody>
      <dsp:txXfrm>
        <a:off x="39580" y="1906099"/>
        <a:ext cx="5936737" cy="731650"/>
      </dsp:txXfrm>
    </dsp:sp>
    <dsp:sp modelId="{0173202D-794D-4698-AE21-CA85DD606E0D}">
      <dsp:nvSpPr>
        <dsp:cNvPr id="0" name=""/>
        <dsp:cNvSpPr/>
      </dsp:nvSpPr>
      <dsp:spPr>
        <a:xfrm>
          <a:off x="0" y="2772369"/>
          <a:ext cx="6015897" cy="81081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1" kern="1200" dirty="0"/>
            <a:t>The Model</a:t>
          </a:r>
        </a:p>
      </dsp:txBody>
      <dsp:txXfrm>
        <a:off x="39580" y="2811949"/>
        <a:ext cx="5936737" cy="731650"/>
      </dsp:txXfrm>
    </dsp:sp>
    <dsp:sp modelId="{B1B95306-5522-43F8-A004-345461BE3A1C}">
      <dsp:nvSpPr>
        <dsp:cNvPr id="0" name=""/>
        <dsp:cNvSpPr/>
      </dsp:nvSpPr>
      <dsp:spPr>
        <a:xfrm>
          <a:off x="0" y="3678219"/>
          <a:ext cx="6015897" cy="81081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1" kern="1200" dirty="0"/>
            <a:t>Summary</a:t>
          </a:r>
        </a:p>
      </dsp:txBody>
      <dsp:txXfrm>
        <a:off x="39580" y="3717799"/>
        <a:ext cx="5936737" cy="73165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7B29D37-D98A-4A7B-8546-E66814BF9521}">
      <dsp:nvSpPr>
        <dsp:cNvPr id="0" name=""/>
        <dsp:cNvSpPr/>
      </dsp:nvSpPr>
      <dsp:spPr>
        <a:xfrm>
          <a:off x="0" y="54819"/>
          <a:ext cx="6015897" cy="81081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1" kern="1200" dirty="0"/>
            <a:t>Project Background</a:t>
          </a:r>
          <a:endParaRPr lang="en-US" sz="3300" b="1" i="0" u="none" strike="noStrike" kern="1200" cap="none" baseline="0" noProof="0" dirty="0">
            <a:solidFill>
              <a:srgbClr val="010000"/>
            </a:solidFill>
            <a:latin typeface="Impact"/>
          </a:endParaRPr>
        </a:p>
      </dsp:txBody>
      <dsp:txXfrm>
        <a:off x="39580" y="94399"/>
        <a:ext cx="5936737" cy="731650"/>
      </dsp:txXfrm>
    </dsp:sp>
    <dsp:sp modelId="{0269E5AB-3143-46D0-9E70-B00DFB0785B4}">
      <dsp:nvSpPr>
        <dsp:cNvPr id="0" name=""/>
        <dsp:cNvSpPr/>
      </dsp:nvSpPr>
      <dsp:spPr>
        <a:xfrm>
          <a:off x="0" y="960669"/>
          <a:ext cx="6015897" cy="81081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1" kern="1200" dirty="0">
              <a:solidFill>
                <a:schemeClr val="bg1"/>
              </a:solidFill>
            </a:rPr>
            <a:t>The Business Question</a:t>
          </a:r>
        </a:p>
      </dsp:txBody>
      <dsp:txXfrm>
        <a:off x="39580" y="1000249"/>
        <a:ext cx="5936737" cy="731650"/>
      </dsp:txXfrm>
    </dsp:sp>
    <dsp:sp modelId="{6C1701FA-F362-48C6-A68E-9FB751E35F6E}">
      <dsp:nvSpPr>
        <dsp:cNvPr id="0" name=""/>
        <dsp:cNvSpPr/>
      </dsp:nvSpPr>
      <dsp:spPr>
        <a:xfrm>
          <a:off x="0" y="1866519"/>
          <a:ext cx="6015897" cy="81081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1" kern="1200" dirty="0">
              <a:solidFill>
                <a:schemeClr val="tx1"/>
              </a:solidFill>
            </a:rPr>
            <a:t>The Data</a:t>
          </a:r>
        </a:p>
      </dsp:txBody>
      <dsp:txXfrm>
        <a:off x="39580" y="1906099"/>
        <a:ext cx="5936737" cy="731650"/>
      </dsp:txXfrm>
    </dsp:sp>
    <dsp:sp modelId="{0173202D-794D-4698-AE21-CA85DD606E0D}">
      <dsp:nvSpPr>
        <dsp:cNvPr id="0" name=""/>
        <dsp:cNvSpPr/>
      </dsp:nvSpPr>
      <dsp:spPr>
        <a:xfrm>
          <a:off x="0" y="2772369"/>
          <a:ext cx="6015897" cy="81081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1" kern="1200" dirty="0"/>
            <a:t>The Model</a:t>
          </a:r>
        </a:p>
      </dsp:txBody>
      <dsp:txXfrm>
        <a:off x="39580" y="2811949"/>
        <a:ext cx="5936737" cy="731650"/>
      </dsp:txXfrm>
    </dsp:sp>
    <dsp:sp modelId="{B1B95306-5522-43F8-A004-345461BE3A1C}">
      <dsp:nvSpPr>
        <dsp:cNvPr id="0" name=""/>
        <dsp:cNvSpPr/>
      </dsp:nvSpPr>
      <dsp:spPr>
        <a:xfrm>
          <a:off x="0" y="3678219"/>
          <a:ext cx="6015897" cy="81081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1" kern="1200" dirty="0"/>
            <a:t>Summary</a:t>
          </a:r>
        </a:p>
      </dsp:txBody>
      <dsp:txXfrm>
        <a:off x="39580" y="3717799"/>
        <a:ext cx="5936737" cy="73165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7B29D37-D98A-4A7B-8546-E66814BF9521}">
      <dsp:nvSpPr>
        <dsp:cNvPr id="0" name=""/>
        <dsp:cNvSpPr/>
      </dsp:nvSpPr>
      <dsp:spPr>
        <a:xfrm>
          <a:off x="0" y="54819"/>
          <a:ext cx="6015897" cy="81081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1" kern="1200" dirty="0"/>
            <a:t>Project Background</a:t>
          </a:r>
          <a:endParaRPr lang="en-US" sz="3300" b="1" i="0" u="none" strike="noStrike" kern="1200" cap="none" baseline="0" noProof="0" dirty="0">
            <a:solidFill>
              <a:srgbClr val="010000"/>
            </a:solidFill>
            <a:latin typeface="Impact"/>
          </a:endParaRPr>
        </a:p>
      </dsp:txBody>
      <dsp:txXfrm>
        <a:off x="39580" y="94399"/>
        <a:ext cx="5936737" cy="731650"/>
      </dsp:txXfrm>
    </dsp:sp>
    <dsp:sp modelId="{0269E5AB-3143-46D0-9E70-B00DFB0785B4}">
      <dsp:nvSpPr>
        <dsp:cNvPr id="0" name=""/>
        <dsp:cNvSpPr/>
      </dsp:nvSpPr>
      <dsp:spPr>
        <a:xfrm>
          <a:off x="0" y="960669"/>
          <a:ext cx="6015897" cy="81081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1" kern="1200" dirty="0">
              <a:solidFill>
                <a:schemeClr val="bg1"/>
              </a:solidFill>
            </a:rPr>
            <a:t>The Business Question</a:t>
          </a:r>
        </a:p>
      </dsp:txBody>
      <dsp:txXfrm>
        <a:off x="39580" y="1000249"/>
        <a:ext cx="5936737" cy="731650"/>
      </dsp:txXfrm>
    </dsp:sp>
    <dsp:sp modelId="{6C1701FA-F362-48C6-A68E-9FB751E35F6E}">
      <dsp:nvSpPr>
        <dsp:cNvPr id="0" name=""/>
        <dsp:cNvSpPr/>
      </dsp:nvSpPr>
      <dsp:spPr>
        <a:xfrm>
          <a:off x="0" y="1866519"/>
          <a:ext cx="6015897" cy="81081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1" kern="1200" dirty="0">
              <a:solidFill>
                <a:schemeClr val="bg1"/>
              </a:solidFill>
            </a:rPr>
            <a:t>The Data</a:t>
          </a:r>
        </a:p>
      </dsp:txBody>
      <dsp:txXfrm>
        <a:off x="39580" y="1906099"/>
        <a:ext cx="5936737" cy="731650"/>
      </dsp:txXfrm>
    </dsp:sp>
    <dsp:sp modelId="{0173202D-794D-4698-AE21-CA85DD606E0D}">
      <dsp:nvSpPr>
        <dsp:cNvPr id="0" name=""/>
        <dsp:cNvSpPr/>
      </dsp:nvSpPr>
      <dsp:spPr>
        <a:xfrm>
          <a:off x="0" y="2772369"/>
          <a:ext cx="6015897" cy="81081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1" kern="1200" dirty="0">
              <a:solidFill>
                <a:schemeClr val="tx1"/>
              </a:solidFill>
            </a:rPr>
            <a:t>The Model</a:t>
          </a:r>
        </a:p>
      </dsp:txBody>
      <dsp:txXfrm>
        <a:off x="39580" y="2811949"/>
        <a:ext cx="5936737" cy="731650"/>
      </dsp:txXfrm>
    </dsp:sp>
    <dsp:sp modelId="{B1B95306-5522-43F8-A004-345461BE3A1C}">
      <dsp:nvSpPr>
        <dsp:cNvPr id="0" name=""/>
        <dsp:cNvSpPr/>
      </dsp:nvSpPr>
      <dsp:spPr>
        <a:xfrm>
          <a:off x="0" y="3678219"/>
          <a:ext cx="6015897" cy="81081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1" kern="1200" dirty="0"/>
            <a:t>Summary</a:t>
          </a:r>
        </a:p>
      </dsp:txBody>
      <dsp:txXfrm>
        <a:off x="39580" y="3717799"/>
        <a:ext cx="5936737" cy="7316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D6711F-83B0-4D6C-B8B8-0958259F6971}" type="datetimeFigureOut">
              <a:rPr lang="en-US"/>
              <a:t>8/8/20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1F8FB4-31ED-4D1D-8DAF-ED049B2F3AC5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204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lnSpc>
                <a:spcPct val="110000"/>
              </a:lnSpc>
              <a:spcBef>
                <a:spcPts val="700"/>
              </a:spcBef>
              <a:buFont typeface="Arial"/>
              <a:buChar char="•"/>
            </a:pPr>
            <a:r>
              <a:rPr lang="en-US"/>
              <a:t>Honey bee (Apis mellifera) colony numbers (15% reduction) and production per colony (1/3 reduction) have declined since the early 1990s</a:t>
            </a:r>
          </a:p>
          <a:p>
            <a:pPr marL="342900" indent="-342900">
              <a:lnSpc>
                <a:spcPct val="110000"/>
              </a:lnSpc>
              <a:spcBef>
                <a:spcPts val="700"/>
              </a:spcBef>
              <a:buFont typeface="Arial"/>
              <a:buChar char="•"/>
            </a:pPr>
            <a:r>
              <a:rPr lang="en-US">
                <a:cs typeface="Calibri"/>
              </a:rPr>
              <a:t>Total production of honey in the U.S. is down by more than a quarter since 1991</a:t>
            </a:r>
            <a:endParaRPr lang="en-US" dirty="0"/>
          </a:p>
          <a:p>
            <a:pPr marL="342900" indent="-342900">
              <a:lnSpc>
                <a:spcPct val="110000"/>
              </a:lnSpc>
              <a:spcBef>
                <a:spcPts val="700"/>
              </a:spcBef>
              <a:buFont typeface="Arial"/>
              <a:buChar char="•"/>
            </a:pPr>
            <a:r>
              <a:rPr lang="en-US"/>
              <a:t>Price of honey has increased at more than double inflation in the same timeframe </a:t>
            </a:r>
          </a:p>
          <a:p>
            <a:pPr marL="285750" indent="-285750">
              <a:lnSpc>
                <a:spcPct val="110000"/>
              </a:lnSpc>
              <a:spcBef>
                <a:spcPts val="700"/>
              </a:spcBef>
              <a:buFont typeface="Arial"/>
              <a:buChar char="•"/>
            </a:pPr>
            <a:r>
              <a:rPr lang="en-US"/>
              <a:t>The main cause - </a:t>
            </a:r>
            <a:r>
              <a:rPr lang="en-US" b="1"/>
              <a:t>Colony Colapse Disorder (CCD)</a:t>
            </a:r>
            <a:endParaRPr lang="en-US"/>
          </a:p>
          <a:p>
            <a:pPr marL="285750" indent="-285750">
              <a:lnSpc>
                <a:spcPct val="110000"/>
              </a:lnSpc>
              <a:spcBef>
                <a:spcPts val="700"/>
              </a:spcBef>
              <a:buFont typeface="Arial"/>
              <a:buChar char="•"/>
            </a:pPr>
            <a:r>
              <a:rPr lang="en-US"/>
              <a:t>2 key factors contributing to CCD:</a:t>
            </a:r>
          </a:p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1F8FB4-31ED-4D1D-8DAF-ED049B2F3AC5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423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73mil pounds less of honey produced by colonies from 2000 and 2017.</a:t>
            </a:r>
          </a:p>
          <a:p>
            <a:r>
              <a:rPr lang="en-US">
                <a:cs typeface="Calibri"/>
              </a:rPr>
              <a:t>At current figures of $120 per pound of honey, this is worth $8.8bil</a:t>
            </a:r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1F8FB4-31ED-4D1D-8DAF-ED049B2F3AC5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0899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Data formed by the concatenation of two datasets – Honey production per hive, per state and neonic usage per state.</a:t>
            </a:r>
          </a:p>
          <a:p>
            <a:endParaRPr lang="en-US" dirty="0">
              <a:cs typeface="Calibri"/>
            </a:endParaRPr>
          </a:p>
          <a:p>
            <a:r>
              <a:rPr lang="en-US">
                <a:cs typeface="Calibri"/>
              </a:rPr>
              <a:t>Normalisation required on the nAllNeonic variable (used Square Root to achieve this)</a:t>
            </a:r>
          </a:p>
          <a:p>
            <a:endParaRPr lang="en-US" dirty="0">
              <a:cs typeface="Calibri"/>
            </a:endParaRPr>
          </a:p>
          <a:p>
            <a:r>
              <a:rPr lang="en-US">
                <a:cs typeface="Calibri"/>
              </a:rPr>
              <a:t>Neonics adopted early on (1990's) in the Western states (primarily California) but swung to the farm-dominated midwest in the early 2000's.</a:t>
            </a:r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1F8FB4-31ED-4D1D-8DAF-ED049B2F3AC5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871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More explanitory rather than predictive in terms of model. </a:t>
            </a:r>
          </a:p>
          <a:p>
            <a:endParaRPr lang="en-US" dirty="0">
              <a:cs typeface="Calibri"/>
            </a:endParaRPr>
          </a:p>
          <a:p>
            <a:r>
              <a:rPr lang="en-US">
                <a:cs typeface="Calibri"/>
              </a:rPr>
              <a:t>We see the inverse relationship between neonic usage and colony performance </a:t>
            </a:r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r>
              <a:rPr lang="en-US">
                <a:cs typeface="Calibri"/>
              </a:rPr>
              <a:t>Need more data and features to fully understand the relationship between the two.</a:t>
            </a:r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1F8FB4-31ED-4D1D-8DAF-ED049B2F3AC5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4871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9334D819-9F07-4261-B09B-9E467E5D9002}" type="datetimeFigureOut">
              <a:rPr lang="en-US" dirty="0"/>
              <a:pPr/>
              <a:t>8/8/20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8/8/20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8/8/20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8/8/20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9334D819-9F07-4261-B09B-9E467E5D9002}" type="datetimeFigureOut">
              <a:rPr lang="en-US" dirty="0"/>
              <a:pPr/>
              <a:t>8/8/20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8/8/20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8/8/20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8/8/20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8/8/20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9334D819-9F07-4261-B09B-9E467E5D9002}" type="datetimeFigureOut">
              <a:rPr lang="en-US" dirty="0"/>
              <a:t>8/8/20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9334D819-9F07-4261-B09B-9E467E5D9002}" type="datetimeFigureOut">
              <a:rPr lang="en-US" dirty="0"/>
              <a:t>8/8/20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334D819-9F07-4261-B09B-9E467E5D9002}" type="datetimeFigureOut">
              <a:rPr lang="en-US" dirty="0"/>
              <a:pPr/>
              <a:t>8/8/20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13" Type="http://schemas.openxmlformats.org/officeDocument/2006/relationships/image" Target="../media/image24.png"/><Relationship Id="rId18" Type="http://schemas.openxmlformats.org/officeDocument/2006/relationships/image" Target="../media/image29.svg"/><Relationship Id="rId3" Type="http://schemas.openxmlformats.org/officeDocument/2006/relationships/image" Target="../media/image14.svg"/><Relationship Id="rId7" Type="http://schemas.openxmlformats.org/officeDocument/2006/relationships/image" Target="../media/image18.png"/><Relationship Id="rId12" Type="http://schemas.openxmlformats.org/officeDocument/2006/relationships/image" Target="../media/image23.svg"/><Relationship Id="rId17" Type="http://schemas.openxmlformats.org/officeDocument/2006/relationships/image" Target="../media/image28.png"/><Relationship Id="rId2" Type="http://schemas.openxmlformats.org/officeDocument/2006/relationships/image" Target="../media/image13.png"/><Relationship Id="rId16" Type="http://schemas.openxmlformats.org/officeDocument/2006/relationships/image" Target="../media/image27.svg"/><Relationship Id="rId20" Type="http://schemas.openxmlformats.org/officeDocument/2006/relationships/image" Target="../media/image31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sv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10" Type="http://schemas.openxmlformats.org/officeDocument/2006/relationships/image" Target="../media/image21.svg"/><Relationship Id="rId19" Type="http://schemas.openxmlformats.org/officeDocument/2006/relationships/image" Target="../media/image30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25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E624BD9-62FB-467A-ACDC-4836ADC5FE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1" name="Freeform 13">
            <a:extLst>
              <a:ext uri="{FF2B5EF4-FFF2-40B4-BE49-F238E27FC236}">
                <a16:creationId xmlns:a16="http://schemas.microsoft.com/office/drawing/2014/main" id="{4C973920-672E-443D-8D2E-2D1E3853A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 flipH="1">
            <a:off x="141730" y="0"/>
            <a:ext cx="7789615" cy="6858000"/>
          </a:xfrm>
          <a:custGeom>
            <a:avLst/>
            <a:gdLst>
              <a:gd name="connsiteX0" fmla="*/ 9807836 w 9807836"/>
              <a:gd name="connsiteY0" fmla="*/ 0 h 6858000"/>
              <a:gd name="connsiteX1" fmla="*/ 0 w 9807836"/>
              <a:gd name="connsiteY1" fmla="*/ 0 h 6858000"/>
              <a:gd name="connsiteX2" fmla="*/ 26987 w 9807836"/>
              <a:gd name="connsiteY2" fmla="*/ 87312 h 6858000"/>
              <a:gd name="connsiteX3" fmla="*/ 52387 w 9807836"/>
              <a:gd name="connsiteY3" fmla="*/ 174625 h 6858000"/>
              <a:gd name="connsiteX4" fmla="*/ 77787 w 9807836"/>
              <a:gd name="connsiteY4" fmla="*/ 263525 h 6858000"/>
              <a:gd name="connsiteX5" fmla="*/ 100012 w 9807836"/>
              <a:gd name="connsiteY5" fmla="*/ 354012 h 6858000"/>
              <a:gd name="connsiteX6" fmla="*/ 127000 w 9807836"/>
              <a:gd name="connsiteY6" fmla="*/ 441325 h 6858000"/>
              <a:gd name="connsiteX7" fmla="*/ 155575 w 9807836"/>
              <a:gd name="connsiteY7" fmla="*/ 525462 h 6858000"/>
              <a:gd name="connsiteX8" fmla="*/ 192087 w 9807836"/>
              <a:gd name="connsiteY8" fmla="*/ 604837 h 6858000"/>
              <a:gd name="connsiteX9" fmla="*/ 234950 w 9807836"/>
              <a:gd name="connsiteY9" fmla="*/ 677862 h 6858000"/>
              <a:gd name="connsiteX10" fmla="*/ 282575 w 9807836"/>
              <a:gd name="connsiteY10" fmla="*/ 739775 h 6858000"/>
              <a:gd name="connsiteX11" fmla="*/ 334962 w 9807836"/>
              <a:gd name="connsiteY11" fmla="*/ 798512 h 6858000"/>
              <a:gd name="connsiteX12" fmla="*/ 395287 w 9807836"/>
              <a:gd name="connsiteY12" fmla="*/ 852487 h 6858000"/>
              <a:gd name="connsiteX13" fmla="*/ 458787 w 9807836"/>
              <a:gd name="connsiteY13" fmla="*/ 906462 h 6858000"/>
              <a:gd name="connsiteX14" fmla="*/ 525462 w 9807836"/>
              <a:gd name="connsiteY14" fmla="*/ 957262 h 6858000"/>
              <a:gd name="connsiteX15" fmla="*/ 592137 w 9807836"/>
              <a:gd name="connsiteY15" fmla="*/ 1008062 h 6858000"/>
              <a:gd name="connsiteX16" fmla="*/ 660400 w 9807836"/>
              <a:gd name="connsiteY16" fmla="*/ 1060450 h 6858000"/>
              <a:gd name="connsiteX17" fmla="*/ 725487 w 9807836"/>
              <a:gd name="connsiteY17" fmla="*/ 1111250 h 6858000"/>
              <a:gd name="connsiteX18" fmla="*/ 787400 w 9807836"/>
              <a:gd name="connsiteY18" fmla="*/ 1165225 h 6858000"/>
              <a:gd name="connsiteX19" fmla="*/ 844550 w 9807836"/>
              <a:gd name="connsiteY19" fmla="*/ 1223962 h 6858000"/>
              <a:gd name="connsiteX20" fmla="*/ 896937 w 9807836"/>
              <a:gd name="connsiteY20" fmla="*/ 1282700 h 6858000"/>
              <a:gd name="connsiteX21" fmla="*/ 939800 w 9807836"/>
              <a:gd name="connsiteY21" fmla="*/ 1346200 h 6858000"/>
              <a:gd name="connsiteX22" fmla="*/ 976312 w 9807836"/>
              <a:gd name="connsiteY22" fmla="*/ 1417637 h 6858000"/>
              <a:gd name="connsiteX23" fmla="*/ 998537 w 9807836"/>
              <a:gd name="connsiteY23" fmla="*/ 1487487 h 6858000"/>
              <a:gd name="connsiteX24" fmla="*/ 1012825 w 9807836"/>
              <a:gd name="connsiteY24" fmla="*/ 1565275 h 6858000"/>
              <a:gd name="connsiteX25" fmla="*/ 1019175 w 9807836"/>
              <a:gd name="connsiteY25" fmla="*/ 1641475 h 6858000"/>
              <a:gd name="connsiteX26" fmla="*/ 1017587 w 9807836"/>
              <a:gd name="connsiteY26" fmla="*/ 1722437 h 6858000"/>
              <a:gd name="connsiteX27" fmla="*/ 1011237 w 9807836"/>
              <a:gd name="connsiteY27" fmla="*/ 1803400 h 6858000"/>
              <a:gd name="connsiteX28" fmla="*/ 1003300 w 9807836"/>
              <a:gd name="connsiteY28" fmla="*/ 1887537 h 6858000"/>
              <a:gd name="connsiteX29" fmla="*/ 992187 w 9807836"/>
              <a:gd name="connsiteY29" fmla="*/ 1971675 h 6858000"/>
              <a:gd name="connsiteX30" fmla="*/ 979487 w 9807836"/>
              <a:gd name="connsiteY30" fmla="*/ 2055812 h 6858000"/>
              <a:gd name="connsiteX31" fmla="*/ 969962 w 9807836"/>
              <a:gd name="connsiteY31" fmla="*/ 2139950 h 6858000"/>
              <a:gd name="connsiteX32" fmla="*/ 963612 w 9807836"/>
              <a:gd name="connsiteY32" fmla="*/ 2224087 h 6858000"/>
              <a:gd name="connsiteX33" fmla="*/ 958850 w 9807836"/>
              <a:gd name="connsiteY33" fmla="*/ 2305050 h 6858000"/>
              <a:gd name="connsiteX34" fmla="*/ 963612 w 9807836"/>
              <a:gd name="connsiteY34" fmla="*/ 2384425 h 6858000"/>
              <a:gd name="connsiteX35" fmla="*/ 973137 w 9807836"/>
              <a:gd name="connsiteY35" fmla="*/ 2462212 h 6858000"/>
              <a:gd name="connsiteX36" fmla="*/ 993775 w 9807836"/>
              <a:gd name="connsiteY36" fmla="*/ 2543175 h 6858000"/>
              <a:gd name="connsiteX37" fmla="*/ 1025525 w 9807836"/>
              <a:gd name="connsiteY37" fmla="*/ 2622550 h 6858000"/>
              <a:gd name="connsiteX38" fmla="*/ 1063625 w 9807836"/>
              <a:gd name="connsiteY38" fmla="*/ 2701925 h 6858000"/>
              <a:gd name="connsiteX39" fmla="*/ 1106487 w 9807836"/>
              <a:gd name="connsiteY39" fmla="*/ 2781300 h 6858000"/>
              <a:gd name="connsiteX40" fmla="*/ 1150937 w 9807836"/>
              <a:gd name="connsiteY40" fmla="*/ 2859087 h 6858000"/>
              <a:gd name="connsiteX41" fmla="*/ 1198562 w 9807836"/>
              <a:gd name="connsiteY41" fmla="*/ 2938462 h 6858000"/>
              <a:gd name="connsiteX42" fmla="*/ 1241425 w 9807836"/>
              <a:gd name="connsiteY42" fmla="*/ 3017837 h 6858000"/>
              <a:gd name="connsiteX43" fmla="*/ 1284288 w 9807836"/>
              <a:gd name="connsiteY43" fmla="*/ 3098800 h 6858000"/>
              <a:gd name="connsiteX44" fmla="*/ 1320800 w 9807836"/>
              <a:gd name="connsiteY44" fmla="*/ 3179762 h 6858000"/>
              <a:gd name="connsiteX45" fmla="*/ 1349375 w 9807836"/>
              <a:gd name="connsiteY45" fmla="*/ 3260725 h 6858000"/>
              <a:gd name="connsiteX46" fmla="*/ 1365250 w 9807836"/>
              <a:gd name="connsiteY46" fmla="*/ 3343275 h 6858000"/>
              <a:gd name="connsiteX47" fmla="*/ 1374775 w 9807836"/>
              <a:gd name="connsiteY47" fmla="*/ 3429000 h 6858000"/>
              <a:gd name="connsiteX48" fmla="*/ 1365250 w 9807836"/>
              <a:gd name="connsiteY48" fmla="*/ 3514725 h 6858000"/>
              <a:gd name="connsiteX49" fmla="*/ 1349375 w 9807836"/>
              <a:gd name="connsiteY49" fmla="*/ 3597275 h 6858000"/>
              <a:gd name="connsiteX50" fmla="*/ 1320800 w 9807836"/>
              <a:gd name="connsiteY50" fmla="*/ 3678237 h 6858000"/>
              <a:gd name="connsiteX51" fmla="*/ 1284288 w 9807836"/>
              <a:gd name="connsiteY51" fmla="*/ 3759200 h 6858000"/>
              <a:gd name="connsiteX52" fmla="*/ 1241425 w 9807836"/>
              <a:gd name="connsiteY52" fmla="*/ 3840162 h 6858000"/>
              <a:gd name="connsiteX53" fmla="*/ 1198562 w 9807836"/>
              <a:gd name="connsiteY53" fmla="*/ 3919537 h 6858000"/>
              <a:gd name="connsiteX54" fmla="*/ 1150937 w 9807836"/>
              <a:gd name="connsiteY54" fmla="*/ 3998912 h 6858000"/>
              <a:gd name="connsiteX55" fmla="*/ 1106487 w 9807836"/>
              <a:gd name="connsiteY55" fmla="*/ 4076700 h 6858000"/>
              <a:gd name="connsiteX56" fmla="*/ 1063625 w 9807836"/>
              <a:gd name="connsiteY56" fmla="*/ 4156075 h 6858000"/>
              <a:gd name="connsiteX57" fmla="*/ 1025525 w 9807836"/>
              <a:gd name="connsiteY57" fmla="*/ 4235450 h 6858000"/>
              <a:gd name="connsiteX58" fmla="*/ 993775 w 9807836"/>
              <a:gd name="connsiteY58" fmla="*/ 4314825 h 6858000"/>
              <a:gd name="connsiteX59" fmla="*/ 973137 w 9807836"/>
              <a:gd name="connsiteY59" fmla="*/ 4395787 h 6858000"/>
              <a:gd name="connsiteX60" fmla="*/ 963612 w 9807836"/>
              <a:gd name="connsiteY60" fmla="*/ 4473575 h 6858000"/>
              <a:gd name="connsiteX61" fmla="*/ 958850 w 9807836"/>
              <a:gd name="connsiteY61" fmla="*/ 4552950 h 6858000"/>
              <a:gd name="connsiteX62" fmla="*/ 963612 w 9807836"/>
              <a:gd name="connsiteY62" fmla="*/ 4633912 h 6858000"/>
              <a:gd name="connsiteX63" fmla="*/ 969962 w 9807836"/>
              <a:gd name="connsiteY63" fmla="*/ 4718050 h 6858000"/>
              <a:gd name="connsiteX64" fmla="*/ 979487 w 9807836"/>
              <a:gd name="connsiteY64" fmla="*/ 4802187 h 6858000"/>
              <a:gd name="connsiteX65" fmla="*/ 992187 w 9807836"/>
              <a:gd name="connsiteY65" fmla="*/ 4886325 h 6858000"/>
              <a:gd name="connsiteX66" fmla="*/ 1003300 w 9807836"/>
              <a:gd name="connsiteY66" fmla="*/ 4970462 h 6858000"/>
              <a:gd name="connsiteX67" fmla="*/ 1011237 w 9807836"/>
              <a:gd name="connsiteY67" fmla="*/ 5054600 h 6858000"/>
              <a:gd name="connsiteX68" fmla="*/ 1017587 w 9807836"/>
              <a:gd name="connsiteY68" fmla="*/ 5135562 h 6858000"/>
              <a:gd name="connsiteX69" fmla="*/ 1019175 w 9807836"/>
              <a:gd name="connsiteY69" fmla="*/ 5216525 h 6858000"/>
              <a:gd name="connsiteX70" fmla="*/ 1012825 w 9807836"/>
              <a:gd name="connsiteY70" fmla="*/ 5292725 h 6858000"/>
              <a:gd name="connsiteX71" fmla="*/ 998537 w 9807836"/>
              <a:gd name="connsiteY71" fmla="*/ 5370512 h 6858000"/>
              <a:gd name="connsiteX72" fmla="*/ 976312 w 9807836"/>
              <a:gd name="connsiteY72" fmla="*/ 5440362 h 6858000"/>
              <a:gd name="connsiteX73" fmla="*/ 939800 w 9807836"/>
              <a:gd name="connsiteY73" fmla="*/ 5511800 h 6858000"/>
              <a:gd name="connsiteX74" fmla="*/ 896937 w 9807836"/>
              <a:gd name="connsiteY74" fmla="*/ 5575300 h 6858000"/>
              <a:gd name="connsiteX75" fmla="*/ 844550 w 9807836"/>
              <a:gd name="connsiteY75" fmla="*/ 5634037 h 6858000"/>
              <a:gd name="connsiteX76" fmla="*/ 787400 w 9807836"/>
              <a:gd name="connsiteY76" fmla="*/ 5692775 h 6858000"/>
              <a:gd name="connsiteX77" fmla="*/ 725487 w 9807836"/>
              <a:gd name="connsiteY77" fmla="*/ 5746750 h 6858000"/>
              <a:gd name="connsiteX78" fmla="*/ 660400 w 9807836"/>
              <a:gd name="connsiteY78" fmla="*/ 5797550 h 6858000"/>
              <a:gd name="connsiteX79" fmla="*/ 592137 w 9807836"/>
              <a:gd name="connsiteY79" fmla="*/ 5849937 h 6858000"/>
              <a:gd name="connsiteX80" fmla="*/ 525462 w 9807836"/>
              <a:gd name="connsiteY80" fmla="*/ 5900737 h 6858000"/>
              <a:gd name="connsiteX81" fmla="*/ 458787 w 9807836"/>
              <a:gd name="connsiteY81" fmla="*/ 5951537 h 6858000"/>
              <a:gd name="connsiteX82" fmla="*/ 395287 w 9807836"/>
              <a:gd name="connsiteY82" fmla="*/ 6005512 h 6858000"/>
              <a:gd name="connsiteX83" fmla="*/ 334962 w 9807836"/>
              <a:gd name="connsiteY83" fmla="*/ 6059487 h 6858000"/>
              <a:gd name="connsiteX84" fmla="*/ 282575 w 9807836"/>
              <a:gd name="connsiteY84" fmla="*/ 6118225 h 6858000"/>
              <a:gd name="connsiteX85" fmla="*/ 234950 w 9807836"/>
              <a:gd name="connsiteY85" fmla="*/ 6180137 h 6858000"/>
              <a:gd name="connsiteX86" fmla="*/ 192087 w 9807836"/>
              <a:gd name="connsiteY86" fmla="*/ 6253162 h 6858000"/>
              <a:gd name="connsiteX87" fmla="*/ 155575 w 9807836"/>
              <a:gd name="connsiteY87" fmla="*/ 6332537 h 6858000"/>
              <a:gd name="connsiteX88" fmla="*/ 127000 w 9807836"/>
              <a:gd name="connsiteY88" fmla="*/ 6416675 h 6858000"/>
              <a:gd name="connsiteX89" fmla="*/ 100012 w 9807836"/>
              <a:gd name="connsiteY89" fmla="*/ 6503987 h 6858000"/>
              <a:gd name="connsiteX90" fmla="*/ 77787 w 9807836"/>
              <a:gd name="connsiteY90" fmla="*/ 6594475 h 6858000"/>
              <a:gd name="connsiteX91" fmla="*/ 52387 w 9807836"/>
              <a:gd name="connsiteY91" fmla="*/ 6683375 h 6858000"/>
              <a:gd name="connsiteX92" fmla="*/ 26987 w 9807836"/>
              <a:gd name="connsiteY92" fmla="*/ 6770687 h 6858000"/>
              <a:gd name="connsiteX93" fmla="*/ 0 w 9807836"/>
              <a:gd name="connsiteY93" fmla="*/ 6858000 h 6858000"/>
              <a:gd name="connsiteX94" fmla="*/ 9807836 w 9807836"/>
              <a:gd name="connsiteY94" fmla="*/ 6858000 h 6858000"/>
              <a:gd name="connsiteX95" fmla="*/ 9807836 w 9807836"/>
              <a:gd name="connsiteY9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</a:cxnLst>
            <a:rect l="l" t="t" r="r" b="b"/>
            <a:pathLst>
              <a:path w="9807836" h="6858000">
                <a:moveTo>
                  <a:pt x="9807836" y="0"/>
                </a:moveTo>
                <a:lnTo>
                  <a:pt x="0" y="0"/>
                </a:lnTo>
                <a:lnTo>
                  <a:pt x="26987" y="87312"/>
                </a:lnTo>
                <a:lnTo>
                  <a:pt x="52387" y="174625"/>
                </a:lnTo>
                <a:lnTo>
                  <a:pt x="77787" y="263525"/>
                </a:lnTo>
                <a:lnTo>
                  <a:pt x="100012" y="354012"/>
                </a:lnTo>
                <a:lnTo>
                  <a:pt x="127000" y="441325"/>
                </a:lnTo>
                <a:lnTo>
                  <a:pt x="155575" y="525462"/>
                </a:lnTo>
                <a:lnTo>
                  <a:pt x="192087" y="604837"/>
                </a:lnTo>
                <a:lnTo>
                  <a:pt x="234950" y="677862"/>
                </a:lnTo>
                <a:lnTo>
                  <a:pt x="282575" y="739775"/>
                </a:lnTo>
                <a:lnTo>
                  <a:pt x="334962" y="798512"/>
                </a:lnTo>
                <a:lnTo>
                  <a:pt x="395287" y="852487"/>
                </a:lnTo>
                <a:lnTo>
                  <a:pt x="458787" y="906462"/>
                </a:lnTo>
                <a:lnTo>
                  <a:pt x="525462" y="957262"/>
                </a:lnTo>
                <a:lnTo>
                  <a:pt x="592137" y="1008062"/>
                </a:lnTo>
                <a:lnTo>
                  <a:pt x="660400" y="1060450"/>
                </a:lnTo>
                <a:lnTo>
                  <a:pt x="725487" y="1111250"/>
                </a:lnTo>
                <a:lnTo>
                  <a:pt x="787400" y="1165225"/>
                </a:lnTo>
                <a:lnTo>
                  <a:pt x="844550" y="1223962"/>
                </a:lnTo>
                <a:lnTo>
                  <a:pt x="896937" y="1282700"/>
                </a:lnTo>
                <a:lnTo>
                  <a:pt x="939800" y="1346200"/>
                </a:lnTo>
                <a:lnTo>
                  <a:pt x="976312" y="1417637"/>
                </a:lnTo>
                <a:lnTo>
                  <a:pt x="998537" y="1487487"/>
                </a:lnTo>
                <a:lnTo>
                  <a:pt x="1012825" y="1565275"/>
                </a:lnTo>
                <a:lnTo>
                  <a:pt x="1019175" y="1641475"/>
                </a:lnTo>
                <a:lnTo>
                  <a:pt x="1017587" y="1722437"/>
                </a:lnTo>
                <a:lnTo>
                  <a:pt x="1011237" y="1803400"/>
                </a:lnTo>
                <a:lnTo>
                  <a:pt x="1003300" y="1887537"/>
                </a:lnTo>
                <a:lnTo>
                  <a:pt x="992187" y="1971675"/>
                </a:lnTo>
                <a:lnTo>
                  <a:pt x="979487" y="2055812"/>
                </a:lnTo>
                <a:lnTo>
                  <a:pt x="969962" y="2139950"/>
                </a:lnTo>
                <a:lnTo>
                  <a:pt x="963612" y="2224087"/>
                </a:lnTo>
                <a:lnTo>
                  <a:pt x="958850" y="2305050"/>
                </a:lnTo>
                <a:lnTo>
                  <a:pt x="963612" y="2384425"/>
                </a:lnTo>
                <a:lnTo>
                  <a:pt x="973137" y="2462212"/>
                </a:lnTo>
                <a:lnTo>
                  <a:pt x="993775" y="2543175"/>
                </a:lnTo>
                <a:lnTo>
                  <a:pt x="1025525" y="2622550"/>
                </a:lnTo>
                <a:lnTo>
                  <a:pt x="1063625" y="2701925"/>
                </a:lnTo>
                <a:lnTo>
                  <a:pt x="1106487" y="2781300"/>
                </a:lnTo>
                <a:lnTo>
                  <a:pt x="1150937" y="2859087"/>
                </a:lnTo>
                <a:lnTo>
                  <a:pt x="1198562" y="2938462"/>
                </a:lnTo>
                <a:lnTo>
                  <a:pt x="1241425" y="3017837"/>
                </a:lnTo>
                <a:lnTo>
                  <a:pt x="1284288" y="3098800"/>
                </a:lnTo>
                <a:lnTo>
                  <a:pt x="1320800" y="3179762"/>
                </a:lnTo>
                <a:lnTo>
                  <a:pt x="1349375" y="3260725"/>
                </a:lnTo>
                <a:lnTo>
                  <a:pt x="1365250" y="3343275"/>
                </a:lnTo>
                <a:lnTo>
                  <a:pt x="1374775" y="3429000"/>
                </a:lnTo>
                <a:lnTo>
                  <a:pt x="1365250" y="3514725"/>
                </a:lnTo>
                <a:lnTo>
                  <a:pt x="1349375" y="3597275"/>
                </a:lnTo>
                <a:lnTo>
                  <a:pt x="1320800" y="3678237"/>
                </a:lnTo>
                <a:lnTo>
                  <a:pt x="1284288" y="3759200"/>
                </a:lnTo>
                <a:lnTo>
                  <a:pt x="1241425" y="3840162"/>
                </a:lnTo>
                <a:lnTo>
                  <a:pt x="1198562" y="3919537"/>
                </a:lnTo>
                <a:lnTo>
                  <a:pt x="1150937" y="3998912"/>
                </a:lnTo>
                <a:lnTo>
                  <a:pt x="1106487" y="4076700"/>
                </a:lnTo>
                <a:lnTo>
                  <a:pt x="1063625" y="4156075"/>
                </a:lnTo>
                <a:lnTo>
                  <a:pt x="1025525" y="4235450"/>
                </a:lnTo>
                <a:lnTo>
                  <a:pt x="993775" y="4314825"/>
                </a:lnTo>
                <a:lnTo>
                  <a:pt x="973137" y="4395787"/>
                </a:lnTo>
                <a:lnTo>
                  <a:pt x="963612" y="4473575"/>
                </a:lnTo>
                <a:lnTo>
                  <a:pt x="958850" y="4552950"/>
                </a:lnTo>
                <a:lnTo>
                  <a:pt x="963612" y="4633912"/>
                </a:lnTo>
                <a:lnTo>
                  <a:pt x="969962" y="4718050"/>
                </a:lnTo>
                <a:lnTo>
                  <a:pt x="979487" y="4802187"/>
                </a:lnTo>
                <a:lnTo>
                  <a:pt x="992187" y="4886325"/>
                </a:lnTo>
                <a:lnTo>
                  <a:pt x="1003300" y="4970462"/>
                </a:lnTo>
                <a:lnTo>
                  <a:pt x="1011237" y="5054600"/>
                </a:lnTo>
                <a:lnTo>
                  <a:pt x="1017587" y="5135562"/>
                </a:lnTo>
                <a:lnTo>
                  <a:pt x="1019175" y="5216525"/>
                </a:lnTo>
                <a:lnTo>
                  <a:pt x="1012825" y="5292725"/>
                </a:lnTo>
                <a:lnTo>
                  <a:pt x="998537" y="5370512"/>
                </a:lnTo>
                <a:lnTo>
                  <a:pt x="976312" y="5440362"/>
                </a:lnTo>
                <a:lnTo>
                  <a:pt x="939800" y="5511800"/>
                </a:lnTo>
                <a:lnTo>
                  <a:pt x="896937" y="5575300"/>
                </a:lnTo>
                <a:lnTo>
                  <a:pt x="844550" y="5634037"/>
                </a:lnTo>
                <a:lnTo>
                  <a:pt x="787400" y="5692775"/>
                </a:lnTo>
                <a:lnTo>
                  <a:pt x="725487" y="5746750"/>
                </a:lnTo>
                <a:lnTo>
                  <a:pt x="660400" y="5797550"/>
                </a:lnTo>
                <a:lnTo>
                  <a:pt x="592137" y="5849937"/>
                </a:lnTo>
                <a:lnTo>
                  <a:pt x="525462" y="5900737"/>
                </a:lnTo>
                <a:lnTo>
                  <a:pt x="458787" y="5951537"/>
                </a:lnTo>
                <a:lnTo>
                  <a:pt x="395287" y="6005512"/>
                </a:lnTo>
                <a:lnTo>
                  <a:pt x="334962" y="6059487"/>
                </a:lnTo>
                <a:lnTo>
                  <a:pt x="282575" y="6118225"/>
                </a:lnTo>
                <a:lnTo>
                  <a:pt x="234950" y="6180137"/>
                </a:lnTo>
                <a:lnTo>
                  <a:pt x="192087" y="6253162"/>
                </a:lnTo>
                <a:lnTo>
                  <a:pt x="155575" y="6332537"/>
                </a:lnTo>
                <a:lnTo>
                  <a:pt x="127000" y="6416675"/>
                </a:lnTo>
                <a:lnTo>
                  <a:pt x="100012" y="6503987"/>
                </a:lnTo>
                <a:lnTo>
                  <a:pt x="77787" y="6594475"/>
                </a:lnTo>
                <a:lnTo>
                  <a:pt x="52387" y="6683375"/>
                </a:lnTo>
                <a:lnTo>
                  <a:pt x="26987" y="6770687"/>
                </a:lnTo>
                <a:lnTo>
                  <a:pt x="0" y="6858000"/>
                </a:lnTo>
                <a:lnTo>
                  <a:pt x="9807836" y="6858000"/>
                </a:lnTo>
                <a:lnTo>
                  <a:pt x="9807836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26927" y="1231894"/>
            <a:ext cx="5490143" cy="4339177"/>
          </a:xfrm>
        </p:spPr>
        <p:txBody>
          <a:bodyPr>
            <a:normAutofit/>
          </a:bodyPr>
          <a:lstStyle/>
          <a:p>
            <a:pPr algn="l"/>
            <a:r>
              <a:rPr lang="en-US" sz="7500">
                <a:solidFill>
                  <a:srgbClr val="2A1A00"/>
                </a:solidFill>
              </a:rPr>
              <a:t>Neonics: TO BEE OR NOT TO BEE?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26927" y="5660572"/>
            <a:ext cx="6648156" cy="965198"/>
          </a:xfrm>
        </p:spPr>
        <p:txBody>
          <a:bodyPr anchor="ctr">
            <a:normAutofit lnSpcReduction="10000"/>
          </a:bodyPr>
          <a:lstStyle/>
          <a:p>
            <a:pPr algn="l"/>
            <a:r>
              <a:rPr lang="en-US" dirty="0">
                <a:solidFill>
                  <a:srgbClr val="F3F3F2"/>
                </a:solidFill>
              </a:rPr>
              <a:t>A STUDY ON THE IMPACT OF PESTICIDES ON U.S. HONEYBEE colonies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363DD75-42D3-453C-A84D-D18B4215C9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83464" cy="6858000"/>
          </a:xfrm>
          <a:prstGeom prst="rect">
            <a:avLst/>
          </a:prstGeom>
          <a:solidFill>
            <a:srgbClr val="2A1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" name="Picture 5" descr="A picture containing honeycomb&#10;&#10;Description automatically generated">
            <a:extLst>
              <a:ext uri="{FF2B5EF4-FFF2-40B4-BE49-F238E27FC236}">
                <a16:creationId xmlns:a16="http://schemas.microsoft.com/office/drawing/2014/main" id="{9185D752-22F9-42E4-A45A-AA4049CB7E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8306" y="1638300"/>
            <a:ext cx="5047129" cy="3787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8490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close up of a pineapple&#10;&#10;Description automatically generated">
            <a:extLst>
              <a:ext uri="{FF2B5EF4-FFF2-40B4-BE49-F238E27FC236}">
                <a16:creationId xmlns:a16="http://schemas.microsoft.com/office/drawing/2014/main" id="{3E6852FF-BCBE-4CF3-A739-B43DB89CE2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382" r="31379" b="-1"/>
          <a:stretch/>
        </p:blipFill>
        <p:spPr>
          <a:xfrm>
            <a:off x="7338646" y="10"/>
            <a:ext cx="4853354" cy="6857990"/>
          </a:xfrm>
          <a:prstGeom prst="rect">
            <a:avLst/>
          </a:prstGeom>
        </p:spPr>
      </p:pic>
      <p:sp>
        <p:nvSpPr>
          <p:cNvPr id="17" name="Freeform 10">
            <a:extLst>
              <a:ext uri="{FF2B5EF4-FFF2-40B4-BE49-F238E27FC236}">
                <a16:creationId xmlns:a16="http://schemas.microsoft.com/office/drawing/2014/main" id="{E1CE536E-134A-4A35-900B-30F927D5B5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7569200" cy="6858000"/>
          </a:xfrm>
          <a:custGeom>
            <a:avLst/>
            <a:gdLst>
              <a:gd name="connsiteX0" fmla="*/ 0 w 7569200"/>
              <a:gd name="connsiteY0" fmla="*/ 0 h 6858000"/>
              <a:gd name="connsiteX1" fmla="*/ 7389812 w 7569200"/>
              <a:gd name="connsiteY1" fmla="*/ 0 h 6858000"/>
              <a:gd name="connsiteX2" fmla="*/ 7394575 w 7569200"/>
              <a:gd name="connsiteY2" fmla="*/ 66675 h 6858000"/>
              <a:gd name="connsiteX3" fmla="*/ 7402512 w 7569200"/>
              <a:gd name="connsiteY3" fmla="*/ 122237 h 6858000"/>
              <a:gd name="connsiteX4" fmla="*/ 7412037 w 7569200"/>
              <a:gd name="connsiteY4" fmla="*/ 174625 h 6858000"/>
              <a:gd name="connsiteX5" fmla="*/ 7427912 w 7569200"/>
              <a:gd name="connsiteY5" fmla="*/ 217487 h 6858000"/>
              <a:gd name="connsiteX6" fmla="*/ 7443787 w 7569200"/>
              <a:gd name="connsiteY6" fmla="*/ 260350 h 6858000"/>
              <a:gd name="connsiteX7" fmla="*/ 7462837 w 7569200"/>
              <a:gd name="connsiteY7" fmla="*/ 296862 h 6858000"/>
              <a:gd name="connsiteX8" fmla="*/ 7481887 w 7569200"/>
              <a:gd name="connsiteY8" fmla="*/ 334962 h 6858000"/>
              <a:gd name="connsiteX9" fmla="*/ 7499350 w 7569200"/>
              <a:gd name="connsiteY9" fmla="*/ 369887 h 6858000"/>
              <a:gd name="connsiteX10" fmla="*/ 7516812 w 7569200"/>
              <a:gd name="connsiteY10" fmla="*/ 409575 h 6858000"/>
              <a:gd name="connsiteX11" fmla="*/ 7532687 w 7569200"/>
              <a:gd name="connsiteY11" fmla="*/ 450850 h 6858000"/>
              <a:gd name="connsiteX12" fmla="*/ 7546975 w 7569200"/>
              <a:gd name="connsiteY12" fmla="*/ 496887 h 6858000"/>
              <a:gd name="connsiteX13" fmla="*/ 7558087 w 7569200"/>
              <a:gd name="connsiteY13" fmla="*/ 546100 h 6858000"/>
              <a:gd name="connsiteX14" fmla="*/ 7566025 w 7569200"/>
              <a:gd name="connsiteY14" fmla="*/ 606425 h 6858000"/>
              <a:gd name="connsiteX15" fmla="*/ 7569200 w 7569200"/>
              <a:gd name="connsiteY15" fmla="*/ 673100 h 6858000"/>
              <a:gd name="connsiteX16" fmla="*/ 7566025 w 7569200"/>
              <a:gd name="connsiteY16" fmla="*/ 744537 h 6858000"/>
              <a:gd name="connsiteX17" fmla="*/ 7558087 w 7569200"/>
              <a:gd name="connsiteY17" fmla="*/ 801687 h 6858000"/>
              <a:gd name="connsiteX18" fmla="*/ 7546975 w 7569200"/>
              <a:gd name="connsiteY18" fmla="*/ 854075 h 6858000"/>
              <a:gd name="connsiteX19" fmla="*/ 7532687 w 7569200"/>
              <a:gd name="connsiteY19" fmla="*/ 901700 h 6858000"/>
              <a:gd name="connsiteX20" fmla="*/ 7516812 w 7569200"/>
              <a:gd name="connsiteY20" fmla="*/ 942975 h 6858000"/>
              <a:gd name="connsiteX21" fmla="*/ 7497762 w 7569200"/>
              <a:gd name="connsiteY21" fmla="*/ 981075 h 6858000"/>
              <a:gd name="connsiteX22" fmla="*/ 7478712 w 7569200"/>
              <a:gd name="connsiteY22" fmla="*/ 1017587 h 6858000"/>
              <a:gd name="connsiteX23" fmla="*/ 7459662 w 7569200"/>
              <a:gd name="connsiteY23" fmla="*/ 1055687 h 6858000"/>
              <a:gd name="connsiteX24" fmla="*/ 7442200 w 7569200"/>
              <a:gd name="connsiteY24" fmla="*/ 1095375 h 6858000"/>
              <a:gd name="connsiteX25" fmla="*/ 7424737 w 7569200"/>
              <a:gd name="connsiteY25" fmla="*/ 1136650 h 6858000"/>
              <a:gd name="connsiteX26" fmla="*/ 7410450 w 7569200"/>
              <a:gd name="connsiteY26" fmla="*/ 1182687 h 6858000"/>
              <a:gd name="connsiteX27" fmla="*/ 7400925 w 7569200"/>
              <a:gd name="connsiteY27" fmla="*/ 1235075 h 6858000"/>
              <a:gd name="connsiteX28" fmla="*/ 7391400 w 7569200"/>
              <a:gd name="connsiteY28" fmla="*/ 1295400 h 6858000"/>
              <a:gd name="connsiteX29" fmla="*/ 7389812 w 7569200"/>
              <a:gd name="connsiteY29" fmla="*/ 1363662 h 6858000"/>
              <a:gd name="connsiteX30" fmla="*/ 7391400 w 7569200"/>
              <a:gd name="connsiteY30" fmla="*/ 1431925 h 6858000"/>
              <a:gd name="connsiteX31" fmla="*/ 7400925 w 7569200"/>
              <a:gd name="connsiteY31" fmla="*/ 1492250 h 6858000"/>
              <a:gd name="connsiteX32" fmla="*/ 7410450 w 7569200"/>
              <a:gd name="connsiteY32" fmla="*/ 1544637 h 6858000"/>
              <a:gd name="connsiteX33" fmla="*/ 7424737 w 7569200"/>
              <a:gd name="connsiteY33" fmla="*/ 1589087 h 6858000"/>
              <a:gd name="connsiteX34" fmla="*/ 7442200 w 7569200"/>
              <a:gd name="connsiteY34" fmla="*/ 1631950 h 6858000"/>
              <a:gd name="connsiteX35" fmla="*/ 7459662 w 7569200"/>
              <a:gd name="connsiteY35" fmla="*/ 1671637 h 6858000"/>
              <a:gd name="connsiteX36" fmla="*/ 7478712 w 7569200"/>
              <a:gd name="connsiteY36" fmla="*/ 1708150 h 6858000"/>
              <a:gd name="connsiteX37" fmla="*/ 7497762 w 7569200"/>
              <a:gd name="connsiteY37" fmla="*/ 1743075 h 6858000"/>
              <a:gd name="connsiteX38" fmla="*/ 7516812 w 7569200"/>
              <a:gd name="connsiteY38" fmla="*/ 1782762 h 6858000"/>
              <a:gd name="connsiteX39" fmla="*/ 7532687 w 7569200"/>
              <a:gd name="connsiteY39" fmla="*/ 1824037 h 6858000"/>
              <a:gd name="connsiteX40" fmla="*/ 7546975 w 7569200"/>
              <a:gd name="connsiteY40" fmla="*/ 1870075 h 6858000"/>
              <a:gd name="connsiteX41" fmla="*/ 7558087 w 7569200"/>
              <a:gd name="connsiteY41" fmla="*/ 1922462 h 6858000"/>
              <a:gd name="connsiteX42" fmla="*/ 7566025 w 7569200"/>
              <a:gd name="connsiteY42" fmla="*/ 1982787 h 6858000"/>
              <a:gd name="connsiteX43" fmla="*/ 7569200 w 7569200"/>
              <a:gd name="connsiteY43" fmla="*/ 2051050 h 6858000"/>
              <a:gd name="connsiteX44" fmla="*/ 7566025 w 7569200"/>
              <a:gd name="connsiteY44" fmla="*/ 2119312 h 6858000"/>
              <a:gd name="connsiteX45" fmla="*/ 7558087 w 7569200"/>
              <a:gd name="connsiteY45" fmla="*/ 2179637 h 6858000"/>
              <a:gd name="connsiteX46" fmla="*/ 7546975 w 7569200"/>
              <a:gd name="connsiteY46" fmla="*/ 2232025 h 6858000"/>
              <a:gd name="connsiteX47" fmla="*/ 7532687 w 7569200"/>
              <a:gd name="connsiteY47" fmla="*/ 2278062 h 6858000"/>
              <a:gd name="connsiteX48" fmla="*/ 7516812 w 7569200"/>
              <a:gd name="connsiteY48" fmla="*/ 2319337 h 6858000"/>
              <a:gd name="connsiteX49" fmla="*/ 7497762 w 7569200"/>
              <a:gd name="connsiteY49" fmla="*/ 2359025 h 6858000"/>
              <a:gd name="connsiteX50" fmla="*/ 7478712 w 7569200"/>
              <a:gd name="connsiteY50" fmla="*/ 2395537 h 6858000"/>
              <a:gd name="connsiteX51" fmla="*/ 7459662 w 7569200"/>
              <a:gd name="connsiteY51" fmla="*/ 2433637 h 6858000"/>
              <a:gd name="connsiteX52" fmla="*/ 7442200 w 7569200"/>
              <a:gd name="connsiteY52" fmla="*/ 2471737 h 6858000"/>
              <a:gd name="connsiteX53" fmla="*/ 7424737 w 7569200"/>
              <a:gd name="connsiteY53" fmla="*/ 2513012 h 6858000"/>
              <a:gd name="connsiteX54" fmla="*/ 7410450 w 7569200"/>
              <a:gd name="connsiteY54" fmla="*/ 2560637 h 6858000"/>
              <a:gd name="connsiteX55" fmla="*/ 7400925 w 7569200"/>
              <a:gd name="connsiteY55" fmla="*/ 2613025 h 6858000"/>
              <a:gd name="connsiteX56" fmla="*/ 7391400 w 7569200"/>
              <a:gd name="connsiteY56" fmla="*/ 2671762 h 6858000"/>
              <a:gd name="connsiteX57" fmla="*/ 7389812 w 7569200"/>
              <a:gd name="connsiteY57" fmla="*/ 2741612 h 6858000"/>
              <a:gd name="connsiteX58" fmla="*/ 7391400 w 7569200"/>
              <a:gd name="connsiteY58" fmla="*/ 2809875 h 6858000"/>
              <a:gd name="connsiteX59" fmla="*/ 7400925 w 7569200"/>
              <a:gd name="connsiteY59" fmla="*/ 2868612 h 6858000"/>
              <a:gd name="connsiteX60" fmla="*/ 7410450 w 7569200"/>
              <a:gd name="connsiteY60" fmla="*/ 2922587 h 6858000"/>
              <a:gd name="connsiteX61" fmla="*/ 7424737 w 7569200"/>
              <a:gd name="connsiteY61" fmla="*/ 2967037 h 6858000"/>
              <a:gd name="connsiteX62" fmla="*/ 7442200 w 7569200"/>
              <a:gd name="connsiteY62" fmla="*/ 3009900 h 6858000"/>
              <a:gd name="connsiteX63" fmla="*/ 7459662 w 7569200"/>
              <a:gd name="connsiteY63" fmla="*/ 3046412 h 6858000"/>
              <a:gd name="connsiteX64" fmla="*/ 7478712 w 7569200"/>
              <a:gd name="connsiteY64" fmla="*/ 3084512 h 6858000"/>
              <a:gd name="connsiteX65" fmla="*/ 7497762 w 7569200"/>
              <a:gd name="connsiteY65" fmla="*/ 3121025 h 6858000"/>
              <a:gd name="connsiteX66" fmla="*/ 7516812 w 7569200"/>
              <a:gd name="connsiteY66" fmla="*/ 3160712 h 6858000"/>
              <a:gd name="connsiteX67" fmla="*/ 7532687 w 7569200"/>
              <a:gd name="connsiteY67" fmla="*/ 3201987 h 6858000"/>
              <a:gd name="connsiteX68" fmla="*/ 7546975 w 7569200"/>
              <a:gd name="connsiteY68" fmla="*/ 3248025 h 6858000"/>
              <a:gd name="connsiteX69" fmla="*/ 7558087 w 7569200"/>
              <a:gd name="connsiteY69" fmla="*/ 3300412 h 6858000"/>
              <a:gd name="connsiteX70" fmla="*/ 7566025 w 7569200"/>
              <a:gd name="connsiteY70" fmla="*/ 3360737 h 6858000"/>
              <a:gd name="connsiteX71" fmla="*/ 7569200 w 7569200"/>
              <a:gd name="connsiteY71" fmla="*/ 3427412 h 6858000"/>
              <a:gd name="connsiteX72" fmla="*/ 7566025 w 7569200"/>
              <a:gd name="connsiteY72" fmla="*/ 3497262 h 6858000"/>
              <a:gd name="connsiteX73" fmla="*/ 7558087 w 7569200"/>
              <a:gd name="connsiteY73" fmla="*/ 3557587 h 6858000"/>
              <a:gd name="connsiteX74" fmla="*/ 7546975 w 7569200"/>
              <a:gd name="connsiteY74" fmla="*/ 3609975 h 6858000"/>
              <a:gd name="connsiteX75" fmla="*/ 7532687 w 7569200"/>
              <a:gd name="connsiteY75" fmla="*/ 3656012 h 6858000"/>
              <a:gd name="connsiteX76" fmla="*/ 7516812 w 7569200"/>
              <a:gd name="connsiteY76" fmla="*/ 3697287 h 6858000"/>
              <a:gd name="connsiteX77" fmla="*/ 7497762 w 7569200"/>
              <a:gd name="connsiteY77" fmla="*/ 3736975 h 6858000"/>
              <a:gd name="connsiteX78" fmla="*/ 7459662 w 7569200"/>
              <a:gd name="connsiteY78" fmla="*/ 3811587 h 6858000"/>
              <a:gd name="connsiteX79" fmla="*/ 7442200 w 7569200"/>
              <a:gd name="connsiteY79" fmla="*/ 3848100 h 6858000"/>
              <a:gd name="connsiteX80" fmla="*/ 7424737 w 7569200"/>
              <a:gd name="connsiteY80" fmla="*/ 3890962 h 6858000"/>
              <a:gd name="connsiteX81" fmla="*/ 7410450 w 7569200"/>
              <a:gd name="connsiteY81" fmla="*/ 3935412 h 6858000"/>
              <a:gd name="connsiteX82" fmla="*/ 7400925 w 7569200"/>
              <a:gd name="connsiteY82" fmla="*/ 3987800 h 6858000"/>
              <a:gd name="connsiteX83" fmla="*/ 7391400 w 7569200"/>
              <a:gd name="connsiteY83" fmla="*/ 4048125 h 6858000"/>
              <a:gd name="connsiteX84" fmla="*/ 7389812 w 7569200"/>
              <a:gd name="connsiteY84" fmla="*/ 4116387 h 6858000"/>
              <a:gd name="connsiteX85" fmla="*/ 7391400 w 7569200"/>
              <a:gd name="connsiteY85" fmla="*/ 4186237 h 6858000"/>
              <a:gd name="connsiteX86" fmla="*/ 7400925 w 7569200"/>
              <a:gd name="connsiteY86" fmla="*/ 4244975 h 6858000"/>
              <a:gd name="connsiteX87" fmla="*/ 7410450 w 7569200"/>
              <a:gd name="connsiteY87" fmla="*/ 4297362 h 6858000"/>
              <a:gd name="connsiteX88" fmla="*/ 7424737 w 7569200"/>
              <a:gd name="connsiteY88" fmla="*/ 4343400 h 6858000"/>
              <a:gd name="connsiteX89" fmla="*/ 7442200 w 7569200"/>
              <a:gd name="connsiteY89" fmla="*/ 4386262 h 6858000"/>
              <a:gd name="connsiteX90" fmla="*/ 7459662 w 7569200"/>
              <a:gd name="connsiteY90" fmla="*/ 4424362 h 6858000"/>
              <a:gd name="connsiteX91" fmla="*/ 7497762 w 7569200"/>
              <a:gd name="connsiteY91" fmla="*/ 4498975 h 6858000"/>
              <a:gd name="connsiteX92" fmla="*/ 7516812 w 7569200"/>
              <a:gd name="connsiteY92" fmla="*/ 4537075 h 6858000"/>
              <a:gd name="connsiteX93" fmla="*/ 7532687 w 7569200"/>
              <a:gd name="connsiteY93" fmla="*/ 4579937 h 6858000"/>
              <a:gd name="connsiteX94" fmla="*/ 7546975 w 7569200"/>
              <a:gd name="connsiteY94" fmla="*/ 4625975 h 6858000"/>
              <a:gd name="connsiteX95" fmla="*/ 7558087 w 7569200"/>
              <a:gd name="connsiteY95" fmla="*/ 4678362 h 6858000"/>
              <a:gd name="connsiteX96" fmla="*/ 7566025 w 7569200"/>
              <a:gd name="connsiteY96" fmla="*/ 4738687 h 6858000"/>
              <a:gd name="connsiteX97" fmla="*/ 7569200 w 7569200"/>
              <a:gd name="connsiteY97" fmla="*/ 4806950 h 6858000"/>
              <a:gd name="connsiteX98" fmla="*/ 7566025 w 7569200"/>
              <a:gd name="connsiteY98" fmla="*/ 4875212 h 6858000"/>
              <a:gd name="connsiteX99" fmla="*/ 7558087 w 7569200"/>
              <a:gd name="connsiteY99" fmla="*/ 4935537 h 6858000"/>
              <a:gd name="connsiteX100" fmla="*/ 7546975 w 7569200"/>
              <a:gd name="connsiteY100" fmla="*/ 4987925 h 6858000"/>
              <a:gd name="connsiteX101" fmla="*/ 7532687 w 7569200"/>
              <a:gd name="connsiteY101" fmla="*/ 5033962 h 6858000"/>
              <a:gd name="connsiteX102" fmla="*/ 7516812 w 7569200"/>
              <a:gd name="connsiteY102" fmla="*/ 5075237 h 6858000"/>
              <a:gd name="connsiteX103" fmla="*/ 7497762 w 7569200"/>
              <a:gd name="connsiteY103" fmla="*/ 5114925 h 6858000"/>
              <a:gd name="connsiteX104" fmla="*/ 7478712 w 7569200"/>
              <a:gd name="connsiteY104" fmla="*/ 5149850 h 6858000"/>
              <a:gd name="connsiteX105" fmla="*/ 7459662 w 7569200"/>
              <a:gd name="connsiteY105" fmla="*/ 5186362 h 6858000"/>
              <a:gd name="connsiteX106" fmla="*/ 7442200 w 7569200"/>
              <a:gd name="connsiteY106" fmla="*/ 5226050 h 6858000"/>
              <a:gd name="connsiteX107" fmla="*/ 7424737 w 7569200"/>
              <a:gd name="connsiteY107" fmla="*/ 5268912 h 6858000"/>
              <a:gd name="connsiteX108" fmla="*/ 7410450 w 7569200"/>
              <a:gd name="connsiteY108" fmla="*/ 5313362 h 6858000"/>
              <a:gd name="connsiteX109" fmla="*/ 7400925 w 7569200"/>
              <a:gd name="connsiteY109" fmla="*/ 5365750 h 6858000"/>
              <a:gd name="connsiteX110" fmla="*/ 7391400 w 7569200"/>
              <a:gd name="connsiteY110" fmla="*/ 5426075 h 6858000"/>
              <a:gd name="connsiteX111" fmla="*/ 7389812 w 7569200"/>
              <a:gd name="connsiteY111" fmla="*/ 5494337 h 6858000"/>
              <a:gd name="connsiteX112" fmla="*/ 7391400 w 7569200"/>
              <a:gd name="connsiteY112" fmla="*/ 5562600 h 6858000"/>
              <a:gd name="connsiteX113" fmla="*/ 7400925 w 7569200"/>
              <a:gd name="connsiteY113" fmla="*/ 5622925 h 6858000"/>
              <a:gd name="connsiteX114" fmla="*/ 7410450 w 7569200"/>
              <a:gd name="connsiteY114" fmla="*/ 5675312 h 6858000"/>
              <a:gd name="connsiteX115" fmla="*/ 7424737 w 7569200"/>
              <a:gd name="connsiteY115" fmla="*/ 5721350 h 6858000"/>
              <a:gd name="connsiteX116" fmla="*/ 7442200 w 7569200"/>
              <a:gd name="connsiteY116" fmla="*/ 5762625 h 6858000"/>
              <a:gd name="connsiteX117" fmla="*/ 7459662 w 7569200"/>
              <a:gd name="connsiteY117" fmla="*/ 5802312 h 6858000"/>
              <a:gd name="connsiteX118" fmla="*/ 7478712 w 7569200"/>
              <a:gd name="connsiteY118" fmla="*/ 5840412 h 6858000"/>
              <a:gd name="connsiteX119" fmla="*/ 7497762 w 7569200"/>
              <a:gd name="connsiteY119" fmla="*/ 5876925 h 6858000"/>
              <a:gd name="connsiteX120" fmla="*/ 7516812 w 7569200"/>
              <a:gd name="connsiteY120" fmla="*/ 5915025 h 6858000"/>
              <a:gd name="connsiteX121" fmla="*/ 7532687 w 7569200"/>
              <a:gd name="connsiteY121" fmla="*/ 5956300 h 6858000"/>
              <a:gd name="connsiteX122" fmla="*/ 7546975 w 7569200"/>
              <a:gd name="connsiteY122" fmla="*/ 6003925 h 6858000"/>
              <a:gd name="connsiteX123" fmla="*/ 7558087 w 7569200"/>
              <a:gd name="connsiteY123" fmla="*/ 6056312 h 6858000"/>
              <a:gd name="connsiteX124" fmla="*/ 7566025 w 7569200"/>
              <a:gd name="connsiteY124" fmla="*/ 6113462 h 6858000"/>
              <a:gd name="connsiteX125" fmla="*/ 7569200 w 7569200"/>
              <a:gd name="connsiteY125" fmla="*/ 6183312 h 6858000"/>
              <a:gd name="connsiteX126" fmla="*/ 7566025 w 7569200"/>
              <a:gd name="connsiteY126" fmla="*/ 6251575 h 6858000"/>
              <a:gd name="connsiteX127" fmla="*/ 7558087 w 7569200"/>
              <a:gd name="connsiteY127" fmla="*/ 6311900 h 6858000"/>
              <a:gd name="connsiteX128" fmla="*/ 7546975 w 7569200"/>
              <a:gd name="connsiteY128" fmla="*/ 6361112 h 6858000"/>
              <a:gd name="connsiteX129" fmla="*/ 7532687 w 7569200"/>
              <a:gd name="connsiteY129" fmla="*/ 6407150 h 6858000"/>
              <a:gd name="connsiteX130" fmla="*/ 7516812 w 7569200"/>
              <a:gd name="connsiteY130" fmla="*/ 6448425 h 6858000"/>
              <a:gd name="connsiteX131" fmla="*/ 7499350 w 7569200"/>
              <a:gd name="connsiteY131" fmla="*/ 6488112 h 6858000"/>
              <a:gd name="connsiteX132" fmla="*/ 7481887 w 7569200"/>
              <a:gd name="connsiteY132" fmla="*/ 6523037 h 6858000"/>
              <a:gd name="connsiteX133" fmla="*/ 7462837 w 7569200"/>
              <a:gd name="connsiteY133" fmla="*/ 6561137 h 6858000"/>
              <a:gd name="connsiteX134" fmla="*/ 7443787 w 7569200"/>
              <a:gd name="connsiteY134" fmla="*/ 6597650 h 6858000"/>
              <a:gd name="connsiteX135" fmla="*/ 7427912 w 7569200"/>
              <a:gd name="connsiteY135" fmla="*/ 6640512 h 6858000"/>
              <a:gd name="connsiteX136" fmla="*/ 7412037 w 7569200"/>
              <a:gd name="connsiteY136" fmla="*/ 6683375 h 6858000"/>
              <a:gd name="connsiteX137" fmla="*/ 7402512 w 7569200"/>
              <a:gd name="connsiteY137" fmla="*/ 6735762 h 6858000"/>
              <a:gd name="connsiteX138" fmla="*/ 7394575 w 7569200"/>
              <a:gd name="connsiteY138" fmla="*/ 6791325 h 6858000"/>
              <a:gd name="connsiteX139" fmla="*/ 7389812 w 7569200"/>
              <a:gd name="connsiteY139" fmla="*/ 6858000 h 6858000"/>
              <a:gd name="connsiteX140" fmla="*/ 0 w 7569200"/>
              <a:gd name="connsiteY140" fmla="*/ 6858000 h 6858000"/>
              <a:gd name="connsiteX141" fmla="*/ 0 w 7569200"/>
              <a:gd name="connsiteY14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</a:cxnLst>
            <a:rect l="l" t="t" r="r" b="b"/>
            <a:pathLst>
              <a:path w="7569200" h="6858000">
                <a:moveTo>
                  <a:pt x="0" y="0"/>
                </a:moveTo>
                <a:lnTo>
                  <a:pt x="7389812" y="0"/>
                </a:lnTo>
                <a:lnTo>
                  <a:pt x="7394575" y="66675"/>
                </a:lnTo>
                <a:lnTo>
                  <a:pt x="7402512" y="122237"/>
                </a:lnTo>
                <a:lnTo>
                  <a:pt x="7412037" y="174625"/>
                </a:lnTo>
                <a:lnTo>
                  <a:pt x="7427912" y="217487"/>
                </a:lnTo>
                <a:lnTo>
                  <a:pt x="7443787" y="260350"/>
                </a:lnTo>
                <a:lnTo>
                  <a:pt x="7462837" y="296862"/>
                </a:lnTo>
                <a:lnTo>
                  <a:pt x="7481887" y="334962"/>
                </a:lnTo>
                <a:lnTo>
                  <a:pt x="7499350" y="369887"/>
                </a:lnTo>
                <a:lnTo>
                  <a:pt x="7516812" y="409575"/>
                </a:lnTo>
                <a:lnTo>
                  <a:pt x="7532687" y="450850"/>
                </a:lnTo>
                <a:lnTo>
                  <a:pt x="7546975" y="496887"/>
                </a:lnTo>
                <a:lnTo>
                  <a:pt x="7558087" y="546100"/>
                </a:lnTo>
                <a:lnTo>
                  <a:pt x="7566025" y="606425"/>
                </a:lnTo>
                <a:lnTo>
                  <a:pt x="7569200" y="673100"/>
                </a:lnTo>
                <a:lnTo>
                  <a:pt x="7566025" y="744537"/>
                </a:lnTo>
                <a:lnTo>
                  <a:pt x="7558087" y="801687"/>
                </a:lnTo>
                <a:lnTo>
                  <a:pt x="7546975" y="854075"/>
                </a:lnTo>
                <a:lnTo>
                  <a:pt x="7532687" y="901700"/>
                </a:lnTo>
                <a:lnTo>
                  <a:pt x="7516812" y="942975"/>
                </a:lnTo>
                <a:lnTo>
                  <a:pt x="7497762" y="981075"/>
                </a:lnTo>
                <a:lnTo>
                  <a:pt x="7478712" y="1017587"/>
                </a:lnTo>
                <a:lnTo>
                  <a:pt x="7459662" y="1055687"/>
                </a:lnTo>
                <a:lnTo>
                  <a:pt x="7442200" y="1095375"/>
                </a:lnTo>
                <a:lnTo>
                  <a:pt x="7424737" y="1136650"/>
                </a:lnTo>
                <a:lnTo>
                  <a:pt x="7410450" y="1182687"/>
                </a:lnTo>
                <a:lnTo>
                  <a:pt x="7400925" y="1235075"/>
                </a:lnTo>
                <a:lnTo>
                  <a:pt x="7391400" y="1295400"/>
                </a:lnTo>
                <a:lnTo>
                  <a:pt x="7389812" y="1363662"/>
                </a:lnTo>
                <a:lnTo>
                  <a:pt x="7391400" y="1431925"/>
                </a:lnTo>
                <a:lnTo>
                  <a:pt x="7400925" y="1492250"/>
                </a:lnTo>
                <a:lnTo>
                  <a:pt x="7410450" y="1544637"/>
                </a:lnTo>
                <a:lnTo>
                  <a:pt x="7424737" y="1589087"/>
                </a:lnTo>
                <a:lnTo>
                  <a:pt x="7442200" y="1631950"/>
                </a:lnTo>
                <a:lnTo>
                  <a:pt x="7459662" y="1671637"/>
                </a:lnTo>
                <a:lnTo>
                  <a:pt x="7478712" y="1708150"/>
                </a:lnTo>
                <a:lnTo>
                  <a:pt x="7497762" y="1743075"/>
                </a:lnTo>
                <a:lnTo>
                  <a:pt x="7516812" y="1782762"/>
                </a:lnTo>
                <a:lnTo>
                  <a:pt x="7532687" y="1824037"/>
                </a:lnTo>
                <a:lnTo>
                  <a:pt x="7546975" y="1870075"/>
                </a:lnTo>
                <a:lnTo>
                  <a:pt x="7558087" y="1922462"/>
                </a:lnTo>
                <a:lnTo>
                  <a:pt x="7566025" y="1982787"/>
                </a:lnTo>
                <a:lnTo>
                  <a:pt x="7569200" y="2051050"/>
                </a:lnTo>
                <a:lnTo>
                  <a:pt x="7566025" y="2119312"/>
                </a:lnTo>
                <a:lnTo>
                  <a:pt x="7558087" y="2179637"/>
                </a:lnTo>
                <a:lnTo>
                  <a:pt x="7546975" y="2232025"/>
                </a:lnTo>
                <a:lnTo>
                  <a:pt x="7532687" y="2278062"/>
                </a:lnTo>
                <a:lnTo>
                  <a:pt x="7516812" y="2319337"/>
                </a:lnTo>
                <a:lnTo>
                  <a:pt x="7497762" y="2359025"/>
                </a:lnTo>
                <a:lnTo>
                  <a:pt x="7478712" y="2395537"/>
                </a:lnTo>
                <a:lnTo>
                  <a:pt x="7459662" y="2433637"/>
                </a:lnTo>
                <a:lnTo>
                  <a:pt x="7442200" y="2471737"/>
                </a:lnTo>
                <a:lnTo>
                  <a:pt x="7424737" y="2513012"/>
                </a:lnTo>
                <a:lnTo>
                  <a:pt x="7410450" y="2560637"/>
                </a:lnTo>
                <a:lnTo>
                  <a:pt x="7400925" y="2613025"/>
                </a:lnTo>
                <a:lnTo>
                  <a:pt x="7391400" y="2671762"/>
                </a:lnTo>
                <a:lnTo>
                  <a:pt x="7389812" y="2741612"/>
                </a:lnTo>
                <a:lnTo>
                  <a:pt x="7391400" y="2809875"/>
                </a:lnTo>
                <a:lnTo>
                  <a:pt x="7400925" y="2868612"/>
                </a:lnTo>
                <a:lnTo>
                  <a:pt x="7410450" y="2922587"/>
                </a:lnTo>
                <a:lnTo>
                  <a:pt x="7424737" y="2967037"/>
                </a:lnTo>
                <a:lnTo>
                  <a:pt x="7442200" y="3009900"/>
                </a:lnTo>
                <a:lnTo>
                  <a:pt x="7459662" y="3046412"/>
                </a:lnTo>
                <a:lnTo>
                  <a:pt x="7478712" y="3084512"/>
                </a:lnTo>
                <a:lnTo>
                  <a:pt x="7497762" y="3121025"/>
                </a:lnTo>
                <a:lnTo>
                  <a:pt x="7516812" y="3160712"/>
                </a:lnTo>
                <a:lnTo>
                  <a:pt x="7532687" y="3201987"/>
                </a:lnTo>
                <a:lnTo>
                  <a:pt x="7546975" y="3248025"/>
                </a:lnTo>
                <a:lnTo>
                  <a:pt x="7558087" y="3300412"/>
                </a:lnTo>
                <a:lnTo>
                  <a:pt x="7566025" y="3360737"/>
                </a:lnTo>
                <a:lnTo>
                  <a:pt x="7569200" y="3427412"/>
                </a:lnTo>
                <a:lnTo>
                  <a:pt x="7566025" y="3497262"/>
                </a:lnTo>
                <a:lnTo>
                  <a:pt x="7558087" y="3557587"/>
                </a:lnTo>
                <a:lnTo>
                  <a:pt x="7546975" y="3609975"/>
                </a:lnTo>
                <a:lnTo>
                  <a:pt x="7532687" y="3656012"/>
                </a:lnTo>
                <a:lnTo>
                  <a:pt x="7516812" y="3697287"/>
                </a:lnTo>
                <a:lnTo>
                  <a:pt x="7497762" y="3736975"/>
                </a:lnTo>
                <a:lnTo>
                  <a:pt x="7459662" y="3811587"/>
                </a:lnTo>
                <a:lnTo>
                  <a:pt x="7442200" y="3848100"/>
                </a:lnTo>
                <a:lnTo>
                  <a:pt x="7424737" y="3890962"/>
                </a:lnTo>
                <a:lnTo>
                  <a:pt x="7410450" y="3935412"/>
                </a:lnTo>
                <a:lnTo>
                  <a:pt x="7400925" y="3987800"/>
                </a:lnTo>
                <a:lnTo>
                  <a:pt x="7391400" y="4048125"/>
                </a:lnTo>
                <a:lnTo>
                  <a:pt x="7389812" y="4116387"/>
                </a:lnTo>
                <a:lnTo>
                  <a:pt x="7391400" y="4186237"/>
                </a:lnTo>
                <a:lnTo>
                  <a:pt x="7400925" y="4244975"/>
                </a:lnTo>
                <a:lnTo>
                  <a:pt x="7410450" y="4297362"/>
                </a:lnTo>
                <a:lnTo>
                  <a:pt x="7424737" y="4343400"/>
                </a:lnTo>
                <a:lnTo>
                  <a:pt x="7442200" y="4386262"/>
                </a:lnTo>
                <a:lnTo>
                  <a:pt x="7459662" y="4424362"/>
                </a:lnTo>
                <a:lnTo>
                  <a:pt x="7497762" y="4498975"/>
                </a:lnTo>
                <a:lnTo>
                  <a:pt x="7516812" y="4537075"/>
                </a:lnTo>
                <a:lnTo>
                  <a:pt x="7532687" y="4579937"/>
                </a:lnTo>
                <a:lnTo>
                  <a:pt x="7546975" y="4625975"/>
                </a:lnTo>
                <a:lnTo>
                  <a:pt x="7558087" y="4678362"/>
                </a:lnTo>
                <a:lnTo>
                  <a:pt x="7566025" y="4738687"/>
                </a:lnTo>
                <a:lnTo>
                  <a:pt x="7569200" y="4806950"/>
                </a:lnTo>
                <a:lnTo>
                  <a:pt x="7566025" y="4875212"/>
                </a:lnTo>
                <a:lnTo>
                  <a:pt x="7558087" y="4935537"/>
                </a:lnTo>
                <a:lnTo>
                  <a:pt x="7546975" y="4987925"/>
                </a:lnTo>
                <a:lnTo>
                  <a:pt x="7532687" y="5033962"/>
                </a:lnTo>
                <a:lnTo>
                  <a:pt x="7516812" y="5075237"/>
                </a:lnTo>
                <a:lnTo>
                  <a:pt x="7497762" y="5114925"/>
                </a:lnTo>
                <a:lnTo>
                  <a:pt x="7478712" y="5149850"/>
                </a:lnTo>
                <a:lnTo>
                  <a:pt x="7459662" y="5186362"/>
                </a:lnTo>
                <a:lnTo>
                  <a:pt x="7442200" y="5226050"/>
                </a:lnTo>
                <a:lnTo>
                  <a:pt x="7424737" y="5268912"/>
                </a:lnTo>
                <a:lnTo>
                  <a:pt x="7410450" y="5313362"/>
                </a:lnTo>
                <a:lnTo>
                  <a:pt x="7400925" y="5365750"/>
                </a:lnTo>
                <a:lnTo>
                  <a:pt x="7391400" y="5426075"/>
                </a:lnTo>
                <a:lnTo>
                  <a:pt x="7389812" y="5494337"/>
                </a:lnTo>
                <a:lnTo>
                  <a:pt x="7391400" y="5562600"/>
                </a:lnTo>
                <a:lnTo>
                  <a:pt x="7400925" y="5622925"/>
                </a:lnTo>
                <a:lnTo>
                  <a:pt x="7410450" y="5675312"/>
                </a:lnTo>
                <a:lnTo>
                  <a:pt x="7424737" y="5721350"/>
                </a:lnTo>
                <a:lnTo>
                  <a:pt x="7442200" y="5762625"/>
                </a:lnTo>
                <a:lnTo>
                  <a:pt x="7459662" y="5802312"/>
                </a:lnTo>
                <a:lnTo>
                  <a:pt x="7478712" y="5840412"/>
                </a:lnTo>
                <a:lnTo>
                  <a:pt x="7497762" y="5876925"/>
                </a:lnTo>
                <a:lnTo>
                  <a:pt x="7516812" y="5915025"/>
                </a:lnTo>
                <a:lnTo>
                  <a:pt x="7532687" y="5956300"/>
                </a:lnTo>
                <a:lnTo>
                  <a:pt x="7546975" y="6003925"/>
                </a:lnTo>
                <a:lnTo>
                  <a:pt x="7558087" y="6056312"/>
                </a:lnTo>
                <a:lnTo>
                  <a:pt x="7566025" y="6113462"/>
                </a:lnTo>
                <a:lnTo>
                  <a:pt x="7569200" y="6183312"/>
                </a:lnTo>
                <a:lnTo>
                  <a:pt x="7566025" y="6251575"/>
                </a:lnTo>
                <a:lnTo>
                  <a:pt x="7558087" y="6311900"/>
                </a:lnTo>
                <a:lnTo>
                  <a:pt x="7546975" y="6361112"/>
                </a:lnTo>
                <a:lnTo>
                  <a:pt x="7532687" y="6407150"/>
                </a:lnTo>
                <a:lnTo>
                  <a:pt x="7516812" y="6448425"/>
                </a:lnTo>
                <a:lnTo>
                  <a:pt x="7499350" y="6488112"/>
                </a:lnTo>
                <a:lnTo>
                  <a:pt x="7481887" y="6523037"/>
                </a:lnTo>
                <a:lnTo>
                  <a:pt x="7462837" y="6561137"/>
                </a:lnTo>
                <a:lnTo>
                  <a:pt x="7443787" y="6597650"/>
                </a:lnTo>
                <a:lnTo>
                  <a:pt x="7427912" y="6640512"/>
                </a:lnTo>
                <a:lnTo>
                  <a:pt x="7412037" y="6683375"/>
                </a:lnTo>
                <a:lnTo>
                  <a:pt x="7402512" y="6735762"/>
                </a:lnTo>
                <a:lnTo>
                  <a:pt x="7394575" y="6791325"/>
                </a:lnTo>
                <a:lnTo>
                  <a:pt x="7389812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0860BB-CFBC-4D6F-9A96-FCEA0F1ADD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051" y="382385"/>
            <a:ext cx="6015897" cy="1492132"/>
          </a:xfrm>
        </p:spPr>
        <p:txBody>
          <a:bodyPr>
            <a:normAutofit/>
          </a:bodyPr>
          <a:lstStyle/>
          <a:p>
            <a:r>
              <a:rPr lang="en-US" dirty="0"/>
              <a:t>Agenda</a:t>
            </a:r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A0382D1-1594-4E3D-842E-04E1E5E75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6" name="Diagram 2">
            <a:extLst>
              <a:ext uri="{FF2B5EF4-FFF2-40B4-BE49-F238E27FC236}">
                <a16:creationId xmlns:a16="http://schemas.microsoft.com/office/drawing/2014/main" id="{7D9585E4-58C8-4D05-A720-6C1F014BCE6B}"/>
              </a:ext>
            </a:extLst>
          </p:cNvPr>
          <p:cNvGraphicFramePr/>
          <p:nvPr/>
        </p:nvGraphicFramePr>
        <p:xfrm>
          <a:off x="765051" y="1335743"/>
          <a:ext cx="6015897" cy="45438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0428275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12" descr="Database">
            <a:extLst>
              <a:ext uri="{FF2B5EF4-FFF2-40B4-BE49-F238E27FC236}">
                <a16:creationId xmlns:a16="http://schemas.microsoft.com/office/drawing/2014/main" id="{4FF137FA-4DDE-4B1A-BDD4-DE9037686C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19882" y="4481020"/>
            <a:ext cx="1282262" cy="1282262"/>
          </a:xfrm>
          <a:prstGeom prst="rect">
            <a:avLst/>
          </a:prstGeom>
        </p:spPr>
      </p:pic>
      <p:sp>
        <p:nvSpPr>
          <p:cNvPr id="8" name="Arrow: Chevron 7">
            <a:extLst>
              <a:ext uri="{FF2B5EF4-FFF2-40B4-BE49-F238E27FC236}">
                <a16:creationId xmlns:a16="http://schemas.microsoft.com/office/drawing/2014/main" id="{EB13B117-0730-4B27-8867-16672030A67B}"/>
              </a:ext>
            </a:extLst>
          </p:cNvPr>
          <p:cNvSpPr/>
          <p:nvPr/>
        </p:nvSpPr>
        <p:spPr>
          <a:xfrm>
            <a:off x="2805683" y="4623098"/>
            <a:ext cx="2303518" cy="989724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Data Analysis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Arrow: Chevron 8">
            <a:extLst>
              <a:ext uri="{FF2B5EF4-FFF2-40B4-BE49-F238E27FC236}">
                <a16:creationId xmlns:a16="http://schemas.microsoft.com/office/drawing/2014/main" id="{D775854D-3CE7-4924-9CFE-8337A6E2ED88}"/>
              </a:ext>
            </a:extLst>
          </p:cNvPr>
          <p:cNvSpPr/>
          <p:nvPr/>
        </p:nvSpPr>
        <p:spPr>
          <a:xfrm>
            <a:off x="4828923" y="4623097"/>
            <a:ext cx="2303518" cy="989724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Feature Selection</a:t>
            </a:r>
          </a:p>
        </p:txBody>
      </p:sp>
      <p:sp>
        <p:nvSpPr>
          <p:cNvPr id="10" name="Arrow: Chevron 9">
            <a:extLst>
              <a:ext uri="{FF2B5EF4-FFF2-40B4-BE49-F238E27FC236}">
                <a16:creationId xmlns:a16="http://schemas.microsoft.com/office/drawing/2014/main" id="{0AD3C9C9-9B21-44D2-B250-DD093115B291}"/>
              </a:ext>
            </a:extLst>
          </p:cNvPr>
          <p:cNvSpPr/>
          <p:nvPr/>
        </p:nvSpPr>
        <p:spPr>
          <a:xfrm>
            <a:off x="6834649" y="4623098"/>
            <a:ext cx="2303518" cy="989724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Model &amp; validate</a:t>
            </a:r>
          </a:p>
        </p:txBody>
      </p:sp>
      <p:pic>
        <p:nvPicPr>
          <p:cNvPr id="12" name="Picture 12" descr="A close up of a device&#10;&#10;Description automatically generated">
            <a:extLst>
              <a:ext uri="{FF2B5EF4-FFF2-40B4-BE49-F238E27FC236}">
                <a16:creationId xmlns:a16="http://schemas.microsoft.com/office/drawing/2014/main" id="{B4A2D9FC-E2C2-4B90-AA73-828F2EEE12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460000">
            <a:off x="5188607" y="2634596"/>
            <a:ext cx="1779752" cy="984466"/>
          </a:xfrm>
          <a:prstGeom prst="rect">
            <a:avLst/>
          </a:prstGeom>
        </p:spPr>
      </p:pic>
      <p:pic>
        <p:nvPicPr>
          <p:cNvPr id="87" name="Graphic 87" descr="Research">
            <a:extLst>
              <a:ext uri="{FF2B5EF4-FFF2-40B4-BE49-F238E27FC236}">
                <a16:creationId xmlns:a16="http://schemas.microsoft.com/office/drawing/2014/main" id="{9292DE6D-9CEF-4F2D-A9F8-CF7D6217ECC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92020" y="3973019"/>
            <a:ext cx="721711" cy="721711"/>
          </a:xfrm>
          <a:prstGeom prst="rect">
            <a:avLst/>
          </a:prstGeom>
        </p:spPr>
      </p:pic>
      <p:grpSp>
        <p:nvGrpSpPr>
          <p:cNvPr id="103" name="Group 102">
            <a:extLst>
              <a:ext uri="{FF2B5EF4-FFF2-40B4-BE49-F238E27FC236}">
                <a16:creationId xmlns:a16="http://schemas.microsoft.com/office/drawing/2014/main" id="{A826F0F5-C299-4878-A262-116576CE2CBD}"/>
              </a:ext>
            </a:extLst>
          </p:cNvPr>
          <p:cNvGrpSpPr/>
          <p:nvPr/>
        </p:nvGrpSpPr>
        <p:grpSpPr>
          <a:xfrm>
            <a:off x="1822778" y="3211019"/>
            <a:ext cx="1418896" cy="1757965"/>
            <a:chOff x="1892847" y="3359916"/>
            <a:chExt cx="1418896" cy="1757965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F45142ED-17D3-47B1-93DD-D92E99165588}"/>
                </a:ext>
              </a:extLst>
            </p:cNvPr>
            <p:cNvSpPr/>
            <p:nvPr/>
          </p:nvSpPr>
          <p:spPr>
            <a:xfrm>
              <a:off x="1892847" y="3359916"/>
              <a:ext cx="1418896" cy="91089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Data </a:t>
              </a:r>
            </a:p>
            <a:p>
              <a:pPr algn="ctr"/>
              <a:r>
                <a:rPr lang="en-US"/>
                <a:t>Question</a:t>
              </a:r>
            </a:p>
          </p:txBody>
        </p:sp>
        <p:pic>
          <p:nvPicPr>
            <p:cNvPr id="88" name="Graphic 88" descr="Filter">
              <a:extLst>
                <a:ext uri="{FF2B5EF4-FFF2-40B4-BE49-F238E27FC236}">
                  <a16:creationId xmlns:a16="http://schemas.microsoft.com/office/drawing/2014/main" id="{D9979F9F-882C-49B7-960D-75EA5095606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140826" y="4203481"/>
              <a:ext cx="914400" cy="914400"/>
            </a:xfrm>
            <a:prstGeom prst="rect">
              <a:avLst/>
            </a:prstGeom>
          </p:spPr>
        </p:pic>
      </p:grpSp>
      <p:pic>
        <p:nvPicPr>
          <p:cNvPr id="89" name="Graphic 89" descr="Bar graph with upward trend">
            <a:extLst>
              <a:ext uri="{FF2B5EF4-FFF2-40B4-BE49-F238E27FC236}">
                <a16:creationId xmlns:a16="http://schemas.microsoft.com/office/drawing/2014/main" id="{4BC0DDD9-978F-4D21-B0A4-02838317AB4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969563" y="3969736"/>
            <a:ext cx="721711" cy="721711"/>
          </a:xfrm>
          <a:prstGeom prst="rect">
            <a:avLst/>
          </a:prstGeom>
        </p:spPr>
      </p:pic>
      <p:pic>
        <p:nvPicPr>
          <p:cNvPr id="90" name="Graphic 90" descr="Ribbon">
            <a:extLst>
              <a:ext uri="{FF2B5EF4-FFF2-40B4-BE49-F238E27FC236}">
                <a16:creationId xmlns:a16="http://schemas.microsoft.com/office/drawing/2014/main" id="{1AB33A3C-A344-49CD-8D50-9318BF8CFFD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515335" y="4086334"/>
            <a:ext cx="616607" cy="616607"/>
          </a:xfrm>
          <a:prstGeom prst="rect">
            <a:avLst/>
          </a:prstGeom>
        </p:spPr>
      </p:pic>
      <p:pic>
        <p:nvPicPr>
          <p:cNvPr id="91" name="Graphic 91" descr="Lightbulb and gear">
            <a:extLst>
              <a:ext uri="{FF2B5EF4-FFF2-40B4-BE49-F238E27FC236}">
                <a16:creationId xmlns:a16="http://schemas.microsoft.com/office/drawing/2014/main" id="{8B819DBA-7E0F-4391-860C-DDE110148A0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199727" y="4430658"/>
            <a:ext cx="1422400" cy="1387365"/>
          </a:xfrm>
          <a:prstGeom prst="rect">
            <a:avLst/>
          </a:prstGeom>
        </p:spPr>
      </p:pic>
      <p:pic>
        <p:nvPicPr>
          <p:cNvPr id="92" name="Graphic 92" descr="Meeting">
            <a:extLst>
              <a:ext uri="{FF2B5EF4-FFF2-40B4-BE49-F238E27FC236}">
                <a16:creationId xmlns:a16="http://schemas.microsoft.com/office/drawing/2014/main" id="{9CEE1A31-AB33-40BA-83C1-BE8B81AB1E1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085912" y="-278745"/>
            <a:ext cx="2245709" cy="2263227"/>
          </a:xfrm>
          <a:prstGeom prst="rect">
            <a:avLst/>
          </a:prstGeom>
        </p:spPr>
      </p:pic>
      <p:grpSp>
        <p:nvGrpSpPr>
          <p:cNvPr id="102" name="Group 101">
            <a:extLst>
              <a:ext uri="{FF2B5EF4-FFF2-40B4-BE49-F238E27FC236}">
                <a16:creationId xmlns:a16="http://schemas.microsoft.com/office/drawing/2014/main" id="{781C10D3-EA5E-4720-A251-E8F8DF87D2B0}"/>
              </a:ext>
            </a:extLst>
          </p:cNvPr>
          <p:cNvGrpSpPr/>
          <p:nvPr/>
        </p:nvGrpSpPr>
        <p:grpSpPr>
          <a:xfrm>
            <a:off x="2531131" y="1712201"/>
            <a:ext cx="2120681" cy="1008336"/>
            <a:chOff x="2469821" y="2053787"/>
            <a:chExt cx="2120681" cy="1008336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6A2E3887-62FD-4714-979D-2235C1F0BDCD}"/>
                </a:ext>
              </a:extLst>
            </p:cNvPr>
            <p:cNvSpPr/>
            <p:nvPr/>
          </p:nvSpPr>
          <p:spPr>
            <a:xfrm>
              <a:off x="3171606" y="2151227"/>
              <a:ext cx="1418896" cy="91089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Business Question</a:t>
              </a:r>
            </a:p>
          </p:txBody>
        </p:sp>
        <p:pic>
          <p:nvPicPr>
            <p:cNvPr id="93" name="Graphic 93" descr="Money">
              <a:extLst>
                <a:ext uri="{FF2B5EF4-FFF2-40B4-BE49-F238E27FC236}">
                  <a16:creationId xmlns:a16="http://schemas.microsoft.com/office/drawing/2014/main" id="{1F4C6A1F-ED0A-4378-A067-998E65DA8B6E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2469821" y="2053787"/>
              <a:ext cx="914400" cy="914400"/>
            </a:xfrm>
            <a:prstGeom prst="rect">
              <a:avLst/>
            </a:prstGeom>
          </p:spPr>
        </p:pic>
      </p:grpSp>
      <p:pic>
        <p:nvPicPr>
          <p:cNvPr id="94" name="Graphic 94" descr="Bullseye">
            <a:extLst>
              <a:ext uri="{FF2B5EF4-FFF2-40B4-BE49-F238E27FC236}">
                <a16:creationId xmlns:a16="http://schemas.microsoft.com/office/drawing/2014/main" id="{FC1A7DC7-C22D-49FF-B343-4A483879B4F9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5113283" y="3926489"/>
            <a:ext cx="791780" cy="756746"/>
          </a:xfrm>
          <a:prstGeom prst="rect">
            <a:avLst/>
          </a:prstGeom>
        </p:spPr>
      </p:pic>
      <p:sp>
        <p:nvSpPr>
          <p:cNvPr id="95" name="TextBox 94">
            <a:extLst>
              <a:ext uri="{FF2B5EF4-FFF2-40B4-BE49-F238E27FC236}">
                <a16:creationId xmlns:a16="http://schemas.microsoft.com/office/drawing/2014/main" id="{5C40D869-1D61-49EA-AF6E-66F07803B614}"/>
              </a:ext>
            </a:extLst>
          </p:cNvPr>
          <p:cNvSpPr txBox="1"/>
          <p:nvPr/>
        </p:nvSpPr>
        <p:spPr>
          <a:xfrm>
            <a:off x="1673115" y="5693323"/>
            <a:ext cx="2743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 b="1"/>
              <a:t>Data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7F0754EB-C8E3-457D-B7AB-9D01C4650637}"/>
              </a:ext>
            </a:extLst>
          </p:cNvPr>
          <p:cNvSpPr txBox="1"/>
          <p:nvPr/>
        </p:nvSpPr>
        <p:spPr>
          <a:xfrm>
            <a:off x="9258081" y="5763392"/>
            <a:ext cx="2743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 b="1"/>
              <a:t>Solution</a:t>
            </a:r>
          </a:p>
        </p:txBody>
      </p: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id="{6F212760-1CB0-43E6-B4FD-ADB467EBDAC2}"/>
              </a:ext>
            </a:extLst>
          </p:cNvPr>
          <p:cNvSpPr/>
          <p:nvPr/>
        </p:nvSpPr>
        <p:spPr>
          <a:xfrm>
            <a:off x="7515882" y="1818398"/>
            <a:ext cx="1418896" cy="91089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Business Answer</a:t>
            </a:r>
          </a:p>
        </p:txBody>
      </p: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id="{48B580F7-0524-4291-A1F9-BD60368CD06C}"/>
              </a:ext>
            </a:extLst>
          </p:cNvPr>
          <p:cNvSpPr/>
          <p:nvPr/>
        </p:nvSpPr>
        <p:spPr>
          <a:xfrm>
            <a:off x="9258848" y="3211020"/>
            <a:ext cx="1418896" cy="91089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Data Answer</a:t>
            </a:r>
          </a:p>
        </p:txBody>
      </p:sp>
      <p:sp>
        <p:nvSpPr>
          <p:cNvPr id="101" name="Arrow: Right 100">
            <a:extLst>
              <a:ext uri="{FF2B5EF4-FFF2-40B4-BE49-F238E27FC236}">
                <a16:creationId xmlns:a16="http://schemas.microsoft.com/office/drawing/2014/main" id="{1FE18C9B-521E-43E4-8E9F-2419871964D0}"/>
              </a:ext>
            </a:extLst>
          </p:cNvPr>
          <p:cNvSpPr/>
          <p:nvPr/>
        </p:nvSpPr>
        <p:spPr>
          <a:xfrm rot="7920000">
            <a:off x="3204513" y="2933501"/>
            <a:ext cx="639379" cy="175172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Arrow: Right 103">
            <a:extLst>
              <a:ext uri="{FF2B5EF4-FFF2-40B4-BE49-F238E27FC236}">
                <a16:creationId xmlns:a16="http://schemas.microsoft.com/office/drawing/2014/main" id="{4F793805-3B23-4E91-ABB0-8C792C0E02C4}"/>
              </a:ext>
            </a:extLst>
          </p:cNvPr>
          <p:cNvSpPr/>
          <p:nvPr/>
        </p:nvSpPr>
        <p:spPr>
          <a:xfrm rot="7920000">
            <a:off x="4605891" y="1602190"/>
            <a:ext cx="639379" cy="175172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Arrow: Right 104">
            <a:extLst>
              <a:ext uri="{FF2B5EF4-FFF2-40B4-BE49-F238E27FC236}">
                <a16:creationId xmlns:a16="http://schemas.microsoft.com/office/drawing/2014/main" id="{8D9C8454-F478-4784-9719-756EC03714E3}"/>
              </a:ext>
            </a:extLst>
          </p:cNvPr>
          <p:cNvSpPr/>
          <p:nvPr/>
        </p:nvSpPr>
        <p:spPr>
          <a:xfrm rot="13260000">
            <a:off x="8941409" y="2775845"/>
            <a:ext cx="639379" cy="175172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Arrow: Right 107">
            <a:extLst>
              <a:ext uri="{FF2B5EF4-FFF2-40B4-BE49-F238E27FC236}">
                <a16:creationId xmlns:a16="http://schemas.microsoft.com/office/drawing/2014/main" id="{7F26BA5A-2152-447B-8F10-FE8B836BC928}"/>
              </a:ext>
            </a:extLst>
          </p:cNvPr>
          <p:cNvSpPr/>
          <p:nvPr/>
        </p:nvSpPr>
        <p:spPr>
          <a:xfrm rot="13260000">
            <a:off x="7207201" y="1453292"/>
            <a:ext cx="639379" cy="175172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965A58AC-F8C8-4300-B9FD-491908DFB282}"/>
              </a:ext>
            </a:extLst>
          </p:cNvPr>
          <p:cNvSpPr txBox="1"/>
          <p:nvPr/>
        </p:nvSpPr>
        <p:spPr>
          <a:xfrm>
            <a:off x="5388960" y="1132271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/>
              <a:t>Stakeholders</a:t>
            </a:r>
          </a:p>
        </p:txBody>
      </p:sp>
    </p:spTree>
    <p:extLst>
      <p:ext uri="{BB962C8B-B14F-4D97-AF65-F5344CB8AC3E}">
        <p14:creationId xmlns:p14="http://schemas.microsoft.com/office/powerpoint/2010/main" val="6614934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>
            <a:extLst>
              <a:ext uri="{FF2B5EF4-FFF2-40B4-BE49-F238E27FC236}">
                <a16:creationId xmlns:a16="http://schemas.microsoft.com/office/drawing/2014/main" id="{B217C2AD-51B4-40CE-A71F-F5D3F846D9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F1BF92E-23CF-4BFE-9E1F-C359BACFA3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DFEF8384-2545-4ACD-9071-49DD1CFC4E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4" name="Freeform 22">
            <a:extLst>
              <a:ext uri="{FF2B5EF4-FFF2-40B4-BE49-F238E27FC236}">
                <a16:creationId xmlns:a16="http://schemas.microsoft.com/office/drawing/2014/main" id="{F77DB8FA-61A7-4DE7-A777-6D258D1724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1" y="0"/>
            <a:ext cx="4695443" cy="6858000"/>
          </a:xfrm>
          <a:custGeom>
            <a:avLst/>
            <a:gdLst>
              <a:gd name="connsiteX0" fmla="*/ 0 w 4992864"/>
              <a:gd name="connsiteY0" fmla="*/ 0 h 6858000"/>
              <a:gd name="connsiteX1" fmla="*/ 4813476 w 4992864"/>
              <a:gd name="connsiteY1" fmla="*/ 0 h 6858000"/>
              <a:gd name="connsiteX2" fmla="*/ 4818239 w 4992864"/>
              <a:gd name="connsiteY2" fmla="*/ 66675 h 6858000"/>
              <a:gd name="connsiteX3" fmla="*/ 4826176 w 4992864"/>
              <a:gd name="connsiteY3" fmla="*/ 122237 h 6858000"/>
              <a:gd name="connsiteX4" fmla="*/ 4835701 w 4992864"/>
              <a:gd name="connsiteY4" fmla="*/ 174625 h 6858000"/>
              <a:gd name="connsiteX5" fmla="*/ 4851576 w 4992864"/>
              <a:gd name="connsiteY5" fmla="*/ 217487 h 6858000"/>
              <a:gd name="connsiteX6" fmla="*/ 4867451 w 4992864"/>
              <a:gd name="connsiteY6" fmla="*/ 260350 h 6858000"/>
              <a:gd name="connsiteX7" fmla="*/ 4886501 w 4992864"/>
              <a:gd name="connsiteY7" fmla="*/ 296862 h 6858000"/>
              <a:gd name="connsiteX8" fmla="*/ 4905551 w 4992864"/>
              <a:gd name="connsiteY8" fmla="*/ 334962 h 6858000"/>
              <a:gd name="connsiteX9" fmla="*/ 4923014 w 4992864"/>
              <a:gd name="connsiteY9" fmla="*/ 369887 h 6858000"/>
              <a:gd name="connsiteX10" fmla="*/ 4940476 w 4992864"/>
              <a:gd name="connsiteY10" fmla="*/ 409575 h 6858000"/>
              <a:gd name="connsiteX11" fmla="*/ 4956351 w 4992864"/>
              <a:gd name="connsiteY11" fmla="*/ 450850 h 6858000"/>
              <a:gd name="connsiteX12" fmla="*/ 4970639 w 4992864"/>
              <a:gd name="connsiteY12" fmla="*/ 496887 h 6858000"/>
              <a:gd name="connsiteX13" fmla="*/ 4981751 w 4992864"/>
              <a:gd name="connsiteY13" fmla="*/ 546100 h 6858000"/>
              <a:gd name="connsiteX14" fmla="*/ 4989689 w 4992864"/>
              <a:gd name="connsiteY14" fmla="*/ 606425 h 6858000"/>
              <a:gd name="connsiteX15" fmla="*/ 4992864 w 4992864"/>
              <a:gd name="connsiteY15" fmla="*/ 673100 h 6858000"/>
              <a:gd name="connsiteX16" fmla="*/ 4989689 w 4992864"/>
              <a:gd name="connsiteY16" fmla="*/ 744537 h 6858000"/>
              <a:gd name="connsiteX17" fmla="*/ 4981751 w 4992864"/>
              <a:gd name="connsiteY17" fmla="*/ 801687 h 6858000"/>
              <a:gd name="connsiteX18" fmla="*/ 4970639 w 4992864"/>
              <a:gd name="connsiteY18" fmla="*/ 854075 h 6858000"/>
              <a:gd name="connsiteX19" fmla="*/ 4956351 w 4992864"/>
              <a:gd name="connsiteY19" fmla="*/ 901700 h 6858000"/>
              <a:gd name="connsiteX20" fmla="*/ 4940476 w 4992864"/>
              <a:gd name="connsiteY20" fmla="*/ 942975 h 6858000"/>
              <a:gd name="connsiteX21" fmla="*/ 4921426 w 4992864"/>
              <a:gd name="connsiteY21" fmla="*/ 981075 h 6858000"/>
              <a:gd name="connsiteX22" fmla="*/ 4902376 w 4992864"/>
              <a:gd name="connsiteY22" fmla="*/ 1017587 h 6858000"/>
              <a:gd name="connsiteX23" fmla="*/ 4883326 w 4992864"/>
              <a:gd name="connsiteY23" fmla="*/ 1055687 h 6858000"/>
              <a:gd name="connsiteX24" fmla="*/ 4865864 w 4992864"/>
              <a:gd name="connsiteY24" fmla="*/ 1095375 h 6858000"/>
              <a:gd name="connsiteX25" fmla="*/ 4848401 w 4992864"/>
              <a:gd name="connsiteY25" fmla="*/ 1136650 h 6858000"/>
              <a:gd name="connsiteX26" fmla="*/ 4834114 w 4992864"/>
              <a:gd name="connsiteY26" fmla="*/ 1182687 h 6858000"/>
              <a:gd name="connsiteX27" fmla="*/ 4824589 w 4992864"/>
              <a:gd name="connsiteY27" fmla="*/ 1235075 h 6858000"/>
              <a:gd name="connsiteX28" fmla="*/ 4815064 w 4992864"/>
              <a:gd name="connsiteY28" fmla="*/ 1295400 h 6858000"/>
              <a:gd name="connsiteX29" fmla="*/ 4813476 w 4992864"/>
              <a:gd name="connsiteY29" fmla="*/ 1363662 h 6858000"/>
              <a:gd name="connsiteX30" fmla="*/ 4815064 w 4992864"/>
              <a:gd name="connsiteY30" fmla="*/ 1431925 h 6858000"/>
              <a:gd name="connsiteX31" fmla="*/ 4824589 w 4992864"/>
              <a:gd name="connsiteY31" fmla="*/ 1492250 h 6858000"/>
              <a:gd name="connsiteX32" fmla="*/ 4834114 w 4992864"/>
              <a:gd name="connsiteY32" fmla="*/ 1544637 h 6858000"/>
              <a:gd name="connsiteX33" fmla="*/ 4848401 w 4992864"/>
              <a:gd name="connsiteY33" fmla="*/ 1589087 h 6858000"/>
              <a:gd name="connsiteX34" fmla="*/ 4865864 w 4992864"/>
              <a:gd name="connsiteY34" fmla="*/ 1631950 h 6858000"/>
              <a:gd name="connsiteX35" fmla="*/ 4883326 w 4992864"/>
              <a:gd name="connsiteY35" fmla="*/ 1671637 h 6858000"/>
              <a:gd name="connsiteX36" fmla="*/ 4902376 w 4992864"/>
              <a:gd name="connsiteY36" fmla="*/ 1708150 h 6858000"/>
              <a:gd name="connsiteX37" fmla="*/ 4921426 w 4992864"/>
              <a:gd name="connsiteY37" fmla="*/ 1743075 h 6858000"/>
              <a:gd name="connsiteX38" fmla="*/ 4940476 w 4992864"/>
              <a:gd name="connsiteY38" fmla="*/ 1782762 h 6858000"/>
              <a:gd name="connsiteX39" fmla="*/ 4956351 w 4992864"/>
              <a:gd name="connsiteY39" fmla="*/ 1824037 h 6858000"/>
              <a:gd name="connsiteX40" fmla="*/ 4970639 w 4992864"/>
              <a:gd name="connsiteY40" fmla="*/ 1870075 h 6858000"/>
              <a:gd name="connsiteX41" fmla="*/ 4981751 w 4992864"/>
              <a:gd name="connsiteY41" fmla="*/ 1922462 h 6858000"/>
              <a:gd name="connsiteX42" fmla="*/ 4989689 w 4992864"/>
              <a:gd name="connsiteY42" fmla="*/ 1982787 h 6858000"/>
              <a:gd name="connsiteX43" fmla="*/ 4992864 w 4992864"/>
              <a:gd name="connsiteY43" fmla="*/ 2051050 h 6858000"/>
              <a:gd name="connsiteX44" fmla="*/ 4989689 w 4992864"/>
              <a:gd name="connsiteY44" fmla="*/ 2119312 h 6858000"/>
              <a:gd name="connsiteX45" fmla="*/ 4981751 w 4992864"/>
              <a:gd name="connsiteY45" fmla="*/ 2179637 h 6858000"/>
              <a:gd name="connsiteX46" fmla="*/ 4970639 w 4992864"/>
              <a:gd name="connsiteY46" fmla="*/ 2232025 h 6858000"/>
              <a:gd name="connsiteX47" fmla="*/ 4956351 w 4992864"/>
              <a:gd name="connsiteY47" fmla="*/ 2278062 h 6858000"/>
              <a:gd name="connsiteX48" fmla="*/ 4940476 w 4992864"/>
              <a:gd name="connsiteY48" fmla="*/ 2319337 h 6858000"/>
              <a:gd name="connsiteX49" fmla="*/ 4921426 w 4992864"/>
              <a:gd name="connsiteY49" fmla="*/ 2359025 h 6858000"/>
              <a:gd name="connsiteX50" fmla="*/ 4902376 w 4992864"/>
              <a:gd name="connsiteY50" fmla="*/ 2395537 h 6858000"/>
              <a:gd name="connsiteX51" fmla="*/ 4883326 w 4992864"/>
              <a:gd name="connsiteY51" fmla="*/ 2433637 h 6858000"/>
              <a:gd name="connsiteX52" fmla="*/ 4865864 w 4992864"/>
              <a:gd name="connsiteY52" fmla="*/ 2471737 h 6858000"/>
              <a:gd name="connsiteX53" fmla="*/ 4848401 w 4992864"/>
              <a:gd name="connsiteY53" fmla="*/ 2513012 h 6858000"/>
              <a:gd name="connsiteX54" fmla="*/ 4834114 w 4992864"/>
              <a:gd name="connsiteY54" fmla="*/ 2560637 h 6858000"/>
              <a:gd name="connsiteX55" fmla="*/ 4824589 w 4992864"/>
              <a:gd name="connsiteY55" fmla="*/ 2613025 h 6858000"/>
              <a:gd name="connsiteX56" fmla="*/ 4815064 w 4992864"/>
              <a:gd name="connsiteY56" fmla="*/ 2671762 h 6858000"/>
              <a:gd name="connsiteX57" fmla="*/ 4813476 w 4992864"/>
              <a:gd name="connsiteY57" fmla="*/ 2741612 h 6858000"/>
              <a:gd name="connsiteX58" fmla="*/ 4815064 w 4992864"/>
              <a:gd name="connsiteY58" fmla="*/ 2809875 h 6858000"/>
              <a:gd name="connsiteX59" fmla="*/ 4824589 w 4992864"/>
              <a:gd name="connsiteY59" fmla="*/ 2868612 h 6858000"/>
              <a:gd name="connsiteX60" fmla="*/ 4834114 w 4992864"/>
              <a:gd name="connsiteY60" fmla="*/ 2922587 h 6858000"/>
              <a:gd name="connsiteX61" fmla="*/ 4848401 w 4992864"/>
              <a:gd name="connsiteY61" fmla="*/ 2967037 h 6858000"/>
              <a:gd name="connsiteX62" fmla="*/ 4865864 w 4992864"/>
              <a:gd name="connsiteY62" fmla="*/ 3009900 h 6858000"/>
              <a:gd name="connsiteX63" fmla="*/ 4883326 w 4992864"/>
              <a:gd name="connsiteY63" fmla="*/ 3046412 h 6858000"/>
              <a:gd name="connsiteX64" fmla="*/ 4902376 w 4992864"/>
              <a:gd name="connsiteY64" fmla="*/ 3084512 h 6858000"/>
              <a:gd name="connsiteX65" fmla="*/ 4921426 w 4992864"/>
              <a:gd name="connsiteY65" fmla="*/ 3121025 h 6858000"/>
              <a:gd name="connsiteX66" fmla="*/ 4940476 w 4992864"/>
              <a:gd name="connsiteY66" fmla="*/ 3160712 h 6858000"/>
              <a:gd name="connsiteX67" fmla="*/ 4956351 w 4992864"/>
              <a:gd name="connsiteY67" fmla="*/ 3201987 h 6858000"/>
              <a:gd name="connsiteX68" fmla="*/ 4970639 w 4992864"/>
              <a:gd name="connsiteY68" fmla="*/ 3248025 h 6858000"/>
              <a:gd name="connsiteX69" fmla="*/ 4981751 w 4992864"/>
              <a:gd name="connsiteY69" fmla="*/ 3300412 h 6858000"/>
              <a:gd name="connsiteX70" fmla="*/ 4989689 w 4992864"/>
              <a:gd name="connsiteY70" fmla="*/ 3360737 h 6858000"/>
              <a:gd name="connsiteX71" fmla="*/ 4992864 w 4992864"/>
              <a:gd name="connsiteY71" fmla="*/ 3427412 h 6858000"/>
              <a:gd name="connsiteX72" fmla="*/ 4989689 w 4992864"/>
              <a:gd name="connsiteY72" fmla="*/ 3497262 h 6858000"/>
              <a:gd name="connsiteX73" fmla="*/ 4981751 w 4992864"/>
              <a:gd name="connsiteY73" fmla="*/ 3557587 h 6858000"/>
              <a:gd name="connsiteX74" fmla="*/ 4970639 w 4992864"/>
              <a:gd name="connsiteY74" fmla="*/ 3609975 h 6858000"/>
              <a:gd name="connsiteX75" fmla="*/ 4956351 w 4992864"/>
              <a:gd name="connsiteY75" fmla="*/ 3656012 h 6858000"/>
              <a:gd name="connsiteX76" fmla="*/ 4940476 w 4992864"/>
              <a:gd name="connsiteY76" fmla="*/ 3697287 h 6858000"/>
              <a:gd name="connsiteX77" fmla="*/ 4921426 w 4992864"/>
              <a:gd name="connsiteY77" fmla="*/ 3736975 h 6858000"/>
              <a:gd name="connsiteX78" fmla="*/ 4883326 w 4992864"/>
              <a:gd name="connsiteY78" fmla="*/ 3811587 h 6858000"/>
              <a:gd name="connsiteX79" fmla="*/ 4865864 w 4992864"/>
              <a:gd name="connsiteY79" fmla="*/ 3848100 h 6858000"/>
              <a:gd name="connsiteX80" fmla="*/ 4848401 w 4992864"/>
              <a:gd name="connsiteY80" fmla="*/ 3890962 h 6858000"/>
              <a:gd name="connsiteX81" fmla="*/ 4834114 w 4992864"/>
              <a:gd name="connsiteY81" fmla="*/ 3935412 h 6858000"/>
              <a:gd name="connsiteX82" fmla="*/ 4824589 w 4992864"/>
              <a:gd name="connsiteY82" fmla="*/ 3987800 h 6858000"/>
              <a:gd name="connsiteX83" fmla="*/ 4815064 w 4992864"/>
              <a:gd name="connsiteY83" fmla="*/ 4048125 h 6858000"/>
              <a:gd name="connsiteX84" fmla="*/ 4813476 w 4992864"/>
              <a:gd name="connsiteY84" fmla="*/ 4116387 h 6858000"/>
              <a:gd name="connsiteX85" fmla="*/ 4815064 w 4992864"/>
              <a:gd name="connsiteY85" fmla="*/ 4186237 h 6858000"/>
              <a:gd name="connsiteX86" fmla="*/ 4824589 w 4992864"/>
              <a:gd name="connsiteY86" fmla="*/ 4244975 h 6858000"/>
              <a:gd name="connsiteX87" fmla="*/ 4834114 w 4992864"/>
              <a:gd name="connsiteY87" fmla="*/ 4297362 h 6858000"/>
              <a:gd name="connsiteX88" fmla="*/ 4848401 w 4992864"/>
              <a:gd name="connsiteY88" fmla="*/ 4343400 h 6858000"/>
              <a:gd name="connsiteX89" fmla="*/ 4865864 w 4992864"/>
              <a:gd name="connsiteY89" fmla="*/ 4386262 h 6858000"/>
              <a:gd name="connsiteX90" fmla="*/ 4883326 w 4992864"/>
              <a:gd name="connsiteY90" fmla="*/ 4424362 h 6858000"/>
              <a:gd name="connsiteX91" fmla="*/ 4921426 w 4992864"/>
              <a:gd name="connsiteY91" fmla="*/ 4498975 h 6858000"/>
              <a:gd name="connsiteX92" fmla="*/ 4940476 w 4992864"/>
              <a:gd name="connsiteY92" fmla="*/ 4537075 h 6858000"/>
              <a:gd name="connsiteX93" fmla="*/ 4956351 w 4992864"/>
              <a:gd name="connsiteY93" fmla="*/ 4579937 h 6858000"/>
              <a:gd name="connsiteX94" fmla="*/ 4970639 w 4992864"/>
              <a:gd name="connsiteY94" fmla="*/ 4625975 h 6858000"/>
              <a:gd name="connsiteX95" fmla="*/ 4981751 w 4992864"/>
              <a:gd name="connsiteY95" fmla="*/ 4678362 h 6858000"/>
              <a:gd name="connsiteX96" fmla="*/ 4989689 w 4992864"/>
              <a:gd name="connsiteY96" fmla="*/ 4738687 h 6858000"/>
              <a:gd name="connsiteX97" fmla="*/ 4992864 w 4992864"/>
              <a:gd name="connsiteY97" fmla="*/ 4806950 h 6858000"/>
              <a:gd name="connsiteX98" fmla="*/ 4989689 w 4992864"/>
              <a:gd name="connsiteY98" fmla="*/ 4875212 h 6858000"/>
              <a:gd name="connsiteX99" fmla="*/ 4981751 w 4992864"/>
              <a:gd name="connsiteY99" fmla="*/ 4935537 h 6858000"/>
              <a:gd name="connsiteX100" fmla="*/ 4970639 w 4992864"/>
              <a:gd name="connsiteY100" fmla="*/ 4987925 h 6858000"/>
              <a:gd name="connsiteX101" fmla="*/ 4956351 w 4992864"/>
              <a:gd name="connsiteY101" fmla="*/ 5033962 h 6858000"/>
              <a:gd name="connsiteX102" fmla="*/ 4940476 w 4992864"/>
              <a:gd name="connsiteY102" fmla="*/ 5075237 h 6858000"/>
              <a:gd name="connsiteX103" fmla="*/ 4921426 w 4992864"/>
              <a:gd name="connsiteY103" fmla="*/ 5114925 h 6858000"/>
              <a:gd name="connsiteX104" fmla="*/ 4902376 w 4992864"/>
              <a:gd name="connsiteY104" fmla="*/ 5149850 h 6858000"/>
              <a:gd name="connsiteX105" fmla="*/ 4883326 w 4992864"/>
              <a:gd name="connsiteY105" fmla="*/ 5186362 h 6858000"/>
              <a:gd name="connsiteX106" fmla="*/ 4865864 w 4992864"/>
              <a:gd name="connsiteY106" fmla="*/ 5226050 h 6858000"/>
              <a:gd name="connsiteX107" fmla="*/ 4848401 w 4992864"/>
              <a:gd name="connsiteY107" fmla="*/ 5268912 h 6858000"/>
              <a:gd name="connsiteX108" fmla="*/ 4834114 w 4992864"/>
              <a:gd name="connsiteY108" fmla="*/ 5313362 h 6858000"/>
              <a:gd name="connsiteX109" fmla="*/ 4824589 w 4992864"/>
              <a:gd name="connsiteY109" fmla="*/ 5365750 h 6858000"/>
              <a:gd name="connsiteX110" fmla="*/ 4815064 w 4992864"/>
              <a:gd name="connsiteY110" fmla="*/ 5426075 h 6858000"/>
              <a:gd name="connsiteX111" fmla="*/ 4813476 w 4992864"/>
              <a:gd name="connsiteY111" fmla="*/ 5494337 h 6858000"/>
              <a:gd name="connsiteX112" fmla="*/ 4815064 w 4992864"/>
              <a:gd name="connsiteY112" fmla="*/ 5562600 h 6858000"/>
              <a:gd name="connsiteX113" fmla="*/ 4824589 w 4992864"/>
              <a:gd name="connsiteY113" fmla="*/ 5622925 h 6858000"/>
              <a:gd name="connsiteX114" fmla="*/ 4834114 w 4992864"/>
              <a:gd name="connsiteY114" fmla="*/ 5675312 h 6858000"/>
              <a:gd name="connsiteX115" fmla="*/ 4848401 w 4992864"/>
              <a:gd name="connsiteY115" fmla="*/ 5721350 h 6858000"/>
              <a:gd name="connsiteX116" fmla="*/ 4865864 w 4992864"/>
              <a:gd name="connsiteY116" fmla="*/ 5762625 h 6858000"/>
              <a:gd name="connsiteX117" fmla="*/ 4883326 w 4992864"/>
              <a:gd name="connsiteY117" fmla="*/ 5802312 h 6858000"/>
              <a:gd name="connsiteX118" fmla="*/ 4902376 w 4992864"/>
              <a:gd name="connsiteY118" fmla="*/ 5840412 h 6858000"/>
              <a:gd name="connsiteX119" fmla="*/ 4921426 w 4992864"/>
              <a:gd name="connsiteY119" fmla="*/ 5876925 h 6858000"/>
              <a:gd name="connsiteX120" fmla="*/ 4940476 w 4992864"/>
              <a:gd name="connsiteY120" fmla="*/ 5915025 h 6858000"/>
              <a:gd name="connsiteX121" fmla="*/ 4956351 w 4992864"/>
              <a:gd name="connsiteY121" fmla="*/ 5956300 h 6858000"/>
              <a:gd name="connsiteX122" fmla="*/ 4970639 w 4992864"/>
              <a:gd name="connsiteY122" fmla="*/ 6003925 h 6858000"/>
              <a:gd name="connsiteX123" fmla="*/ 4981751 w 4992864"/>
              <a:gd name="connsiteY123" fmla="*/ 6056312 h 6858000"/>
              <a:gd name="connsiteX124" fmla="*/ 4989689 w 4992864"/>
              <a:gd name="connsiteY124" fmla="*/ 6113462 h 6858000"/>
              <a:gd name="connsiteX125" fmla="*/ 4992864 w 4992864"/>
              <a:gd name="connsiteY125" fmla="*/ 6183312 h 6858000"/>
              <a:gd name="connsiteX126" fmla="*/ 4989689 w 4992864"/>
              <a:gd name="connsiteY126" fmla="*/ 6251575 h 6858000"/>
              <a:gd name="connsiteX127" fmla="*/ 4981751 w 4992864"/>
              <a:gd name="connsiteY127" fmla="*/ 6311900 h 6858000"/>
              <a:gd name="connsiteX128" fmla="*/ 4970639 w 4992864"/>
              <a:gd name="connsiteY128" fmla="*/ 6361112 h 6858000"/>
              <a:gd name="connsiteX129" fmla="*/ 4956351 w 4992864"/>
              <a:gd name="connsiteY129" fmla="*/ 6407150 h 6858000"/>
              <a:gd name="connsiteX130" fmla="*/ 4940476 w 4992864"/>
              <a:gd name="connsiteY130" fmla="*/ 6448425 h 6858000"/>
              <a:gd name="connsiteX131" fmla="*/ 4923014 w 4992864"/>
              <a:gd name="connsiteY131" fmla="*/ 6488112 h 6858000"/>
              <a:gd name="connsiteX132" fmla="*/ 4905551 w 4992864"/>
              <a:gd name="connsiteY132" fmla="*/ 6523037 h 6858000"/>
              <a:gd name="connsiteX133" fmla="*/ 4886501 w 4992864"/>
              <a:gd name="connsiteY133" fmla="*/ 6561137 h 6858000"/>
              <a:gd name="connsiteX134" fmla="*/ 4867451 w 4992864"/>
              <a:gd name="connsiteY134" fmla="*/ 6597650 h 6858000"/>
              <a:gd name="connsiteX135" fmla="*/ 4851576 w 4992864"/>
              <a:gd name="connsiteY135" fmla="*/ 6640512 h 6858000"/>
              <a:gd name="connsiteX136" fmla="*/ 4835701 w 4992864"/>
              <a:gd name="connsiteY136" fmla="*/ 6683375 h 6858000"/>
              <a:gd name="connsiteX137" fmla="*/ 4826176 w 4992864"/>
              <a:gd name="connsiteY137" fmla="*/ 6735762 h 6858000"/>
              <a:gd name="connsiteX138" fmla="*/ 4818239 w 4992864"/>
              <a:gd name="connsiteY138" fmla="*/ 6791325 h 6858000"/>
              <a:gd name="connsiteX139" fmla="*/ 4813476 w 4992864"/>
              <a:gd name="connsiteY139" fmla="*/ 6858000 h 6858000"/>
              <a:gd name="connsiteX140" fmla="*/ 0 w 4992864"/>
              <a:gd name="connsiteY14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4992864" h="6858000">
                <a:moveTo>
                  <a:pt x="0" y="0"/>
                </a:moveTo>
                <a:lnTo>
                  <a:pt x="4813476" y="0"/>
                </a:lnTo>
                <a:lnTo>
                  <a:pt x="4818239" y="66675"/>
                </a:lnTo>
                <a:lnTo>
                  <a:pt x="4826176" y="122237"/>
                </a:lnTo>
                <a:lnTo>
                  <a:pt x="4835701" y="174625"/>
                </a:lnTo>
                <a:lnTo>
                  <a:pt x="4851576" y="217487"/>
                </a:lnTo>
                <a:lnTo>
                  <a:pt x="4867451" y="260350"/>
                </a:lnTo>
                <a:lnTo>
                  <a:pt x="4886501" y="296862"/>
                </a:lnTo>
                <a:lnTo>
                  <a:pt x="4905551" y="334962"/>
                </a:lnTo>
                <a:lnTo>
                  <a:pt x="4923014" y="369887"/>
                </a:lnTo>
                <a:lnTo>
                  <a:pt x="4940476" y="409575"/>
                </a:lnTo>
                <a:lnTo>
                  <a:pt x="4956351" y="450850"/>
                </a:lnTo>
                <a:lnTo>
                  <a:pt x="4970639" y="496887"/>
                </a:lnTo>
                <a:lnTo>
                  <a:pt x="4981751" y="546100"/>
                </a:lnTo>
                <a:lnTo>
                  <a:pt x="4989689" y="606425"/>
                </a:lnTo>
                <a:lnTo>
                  <a:pt x="4992864" y="673100"/>
                </a:lnTo>
                <a:lnTo>
                  <a:pt x="4989689" y="744537"/>
                </a:lnTo>
                <a:lnTo>
                  <a:pt x="4981751" y="801687"/>
                </a:lnTo>
                <a:lnTo>
                  <a:pt x="4970639" y="854075"/>
                </a:lnTo>
                <a:lnTo>
                  <a:pt x="4956351" y="901700"/>
                </a:lnTo>
                <a:lnTo>
                  <a:pt x="4940476" y="942975"/>
                </a:lnTo>
                <a:lnTo>
                  <a:pt x="4921426" y="981075"/>
                </a:lnTo>
                <a:lnTo>
                  <a:pt x="4902376" y="1017587"/>
                </a:lnTo>
                <a:lnTo>
                  <a:pt x="4883326" y="1055687"/>
                </a:lnTo>
                <a:lnTo>
                  <a:pt x="4865864" y="1095375"/>
                </a:lnTo>
                <a:lnTo>
                  <a:pt x="4848401" y="1136650"/>
                </a:lnTo>
                <a:lnTo>
                  <a:pt x="4834114" y="1182687"/>
                </a:lnTo>
                <a:lnTo>
                  <a:pt x="4824589" y="1235075"/>
                </a:lnTo>
                <a:lnTo>
                  <a:pt x="4815064" y="1295400"/>
                </a:lnTo>
                <a:lnTo>
                  <a:pt x="4813476" y="1363662"/>
                </a:lnTo>
                <a:lnTo>
                  <a:pt x="4815064" y="1431925"/>
                </a:lnTo>
                <a:lnTo>
                  <a:pt x="4824589" y="1492250"/>
                </a:lnTo>
                <a:lnTo>
                  <a:pt x="4834114" y="1544637"/>
                </a:lnTo>
                <a:lnTo>
                  <a:pt x="4848401" y="1589087"/>
                </a:lnTo>
                <a:lnTo>
                  <a:pt x="4865864" y="1631950"/>
                </a:lnTo>
                <a:lnTo>
                  <a:pt x="4883326" y="1671637"/>
                </a:lnTo>
                <a:lnTo>
                  <a:pt x="4902376" y="1708150"/>
                </a:lnTo>
                <a:lnTo>
                  <a:pt x="4921426" y="1743075"/>
                </a:lnTo>
                <a:lnTo>
                  <a:pt x="4940476" y="1782762"/>
                </a:lnTo>
                <a:lnTo>
                  <a:pt x="4956351" y="1824037"/>
                </a:lnTo>
                <a:lnTo>
                  <a:pt x="4970639" y="1870075"/>
                </a:lnTo>
                <a:lnTo>
                  <a:pt x="4981751" y="1922462"/>
                </a:lnTo>
                <a:lnTo>
                  <a:pt x="4989689" y="1982787"/>
                </a:lnTo>
                <a:lnTo>
                  <a:pt x="4992864" y="2051050"/>
                </a:lnTo>
                <a:lnTo>
                  <a:pt x="4989689" y="2119312"/>
                </a:lnTo>
                <a:lnTo>
                  <a:pt x="4981751" y="2179637"/>
                </a:lnTo>
                <a:lnTo>
                  <a:pt x="4970639" y="2232025"/>
                </a:lnTo>
                <a:lnTo>
                  <a:pt x="4956351" y="2278062"/>
                </a:lnTo>
                <a:lnTo>
                  <a:pt x="4940476" y="2319337"/>
                </a:lnTo>
                <a:lnTo>
                  <a:pt x="4921426" y="2359025"/>
                </a:lnTo>
                <a:lnTo>
                  <a:pt x="4902376" y="2395537"/>
                </a:lnTo>
                <a:lnTo>
                  <a:pt x="4883326" y="2433637"/>
                </a:lnTo>
                <a:lnTo>
                  <a:pt x="4865864" y="2471737"/>
                </a:lnTo>
                <a:lnTo>
                  <a:pt x="4848401" y="2513012"/>
                </a:lnTo>
                <a:lnTo>
                  <a:pt x="4834114" y="2560637"/>
                </a:lnTo>
                <a:lnTo>
                  <a:pt x="4824589" y="2613025"/>
                </a:lnTo>
                <a:lnTo>
                  <a:pt x="4815064" y="2671762"/>
                </a:lnTo>
                <a:lnTo>
                  <a:pt x="4813476" y="2741612"/>
                </a:lnTo>
                <a:lnTo>
                  <a:pt x="4815064" y="2809875"/>
                </a:lnTo>
                <a:lnTo>
                  <a:pt x="4824589" y="2868612"/>
                </a:lnTo>
                <a:lnTo>
                  <a:pt x="4834114" y="2922587"/>
                </a:lnTo>
                <a:lnTo>
                  <a:pt x="4848401" y="2967037"/>
                </a:lnTo>
                <a:lnTo>
                  <a:pt x="4865864" y="3009900"/>
                </a:lnTo>
                <a:lnTo>
                  <a:pt x="4883326" y="3046412"/>
                </a:lnTo>
                <a:lnTo>
                  <a:pt x="4902376" y="3084512"/>
                </a:lnTo>
                <a:lnTo>
                  <a:pt x="4921426" y="3121025"/>
                </a:lnTo>
                <a:lnTo>
                  <a:pt x="4940476" y="3160712"/>
                </a:lnTo>
                <a:lnTo>
                  <a:pt x="4956351" y="3201987"/>
                </a:lnTo>
                <a:lnTo>
                  <a:pt x="4970639" y="3248025"/>
                </a:lnTo>
                <a:lnTo>
                  <a:pt x="4981751" y="3300412"/>
                </a:lnTo>
                <a:lnTo>
                  <a:pt x="4989689" y="3360737"/>
                </a:lnTo>
                <a:lnTo>
                  <a:pt x="4992864" y="3427412"/>
                </a:lnTo>
                <a:lnTo>
                  <a:pt x="4989689" y="3497262"/>
                </a:lnTo>
                <a:lnTo>
                  <a:pt x="4981751" y="3557587"/>
                </a:lnTo>
                <a:lnTo>
                  <a:pt x="4970639" y="3609975"/>
                </a:lnTo>
                <a:lnTo>
                  <a:pt x="4956351" y="3656012"/>
                </a:lnTo>
                <a:lnTo>
                  <a:pt x="4940476" y="3697287"/>
                </a:lnTo>
                <a:lnTo>
                  <a:pt x="4921426" y="3736975"/>
                </a:lnTo>
                <a:lnTo>
                  <a:pt x="4883326" y="3811587"/>
                </a:lnTo>
                <a:lnTo>
                  <a:pt x="4865864" y="3848100"/>
                </a:lnTo>
                <a:lnTo>
                  <a:pt x="4848401" y="3890962"/>
                </a:lnTo>
                <a:lnTo>
                  <a:pt x="4834114" y="3935412"/>
                </a:lnTo>
                <a:lnTo>
                  <a:pt x="4824589" y="3987800"/>
                </a:lnTo>
                <a:lnTo>
                  <a:pt x="4815064" y="4048125"/>
                </a:lnTo>
                <a:lnTo>
                  <a:pt x="4813476" y="4116387"/>
                </a:lnTo>
                <a:lnTo>
                  <a:pt x="4815064" y="4186237"/>
                </a:lnTo>
                <a:lnTo>
                  <a:pt x="4824589" y="4244975"/>
                </a:lnTo>
                <a:lnTo>
                  <a:pt x="4834114" y="4297362"/>
                </a:lnTo>
                <a:lnTo>
                  <a:pt x="4848401" y="4343400"/>
                </a:lnTo>
                <a:lnTo>
                  <a:pt x="4865864" y="4386262"/>
                </a:lnTo>
                <a:lnTo>
                  <a:pt x="4883326" y="4424362"/>
                </a:lnTo>
                <a:lnTo>
                  <a:pt x="4921426" y="4498975"/>
                </a:lnTo>
                <a:lnTo>
                  <a:pt x="4940476" y="4537075"/>
                </a:lnTo>
                <a:lnTo>
                  <a:pt x="4956351" y="4579937"/>
                </a:lnTo>
                <a:lnTo>
                  <a:pt x="4970639" y="4625975"/>
                </a:lnTo>
                <a:lnTo>
                  <a:pt x="4981751" y="4678362"/>
                </a:lnTo>
                <a:lnTo>
                  <a:pt x="4989689" y="4738687"/>
                </a:lnTo>
                <a:lnTo>
                  <a:pt x="4992864" y="4806950"/>
                </a:lnTo>
                <a:lnTo>
                  <a:pt x="4989689" y="4875212"/>
                </a:lnTo>
                <a:lnTo>
                  <a:pt x="4981751" y="4935537"/>
                </a:lnTo>
                <a:lnTo>
                  <a:pt x="4970639" y="4987925"/>
                </a:lnTo>
                <a:lnTo>
                  <a:pt x="4956351" y="5033962"/>
                </a:lnTo>
                <a:lnTo>
                  <a:pt x="4940476" y="5075237"/>
                </a:lnTo>
                <a:lnTo>
                  <a:pt x="4921426" y="5114925"/>
                </a:lnTo>
                <a:lnTo>
                  <a:pt x="4902376" y="5149850"/>
                </a:lnTo>
                <a:lnTo>
                  <a:pt x="4883326" y="5186362"/>
                </a:lnTo>
                <a:lnTo>
                  <a:pt x="4865864" y="5226050"/>
                </a:lnTo>
                <a:lnTo>
                  <a:pt x="4848401" y="5268912"/>
                </a:lnTo>
                <a:lnTo>
                  <a:pt x="4834114" y="5313362"/>
                </a:lnTo>
                <a:lnTo>
                  <a:pt x="4824589" y="5365750"/>
                </a:lnTo>
                <a:lnTo>
                  <a:pt x="4815064" y="5426075"/>
                </a:lnTo>
                <a:lnTo>
                  <a:pt x="4813476" y="5494337"/>
                </a:lnTo>
                <a:lnTo>
                  <a:pt x="4815064" y="5562600"/>
                </a:lnTo>
                <a:lnTo>
                  <a:pt x="4824589" y="5622925"/>
                </a:lnTo>
                <a:lnTo>
                  <a:pt x="4834114" y="5675312"/>
                </a:lnTo>
                <a:lnTo>
                  <a:pt x="4848401" y="5721350"/>
                </a:lnTo>
                <a:lnTo>
                  <a:pt x="4865864" y="5762625"/>
                </a:lnTo>
                <a:lnTo>
                  <a:pt x="4883326" y="5802312"/>
                </a:lnTo>
                <a:lnTo>
                  <a:pt x="4902376" y="5840412"/>
                </a:lnTo>
                <a:lnTo>
                  <a:pt x="4921426" y="5876925"/>
                </a:lnTo>
                <a:lnTo>
                  <a:pt x="4940476" y="5915025"/>
                </a:lnTo>
                <a:lnTo>
                  <a:pt x="4956351" y="5956300"/>
                </a:lnTo>
                <a:lnTo>
                  <a:pt x="4970639" y="6003925"/>
                </a:lnTo>
                <a:lnTo>
                  <a:pt x="4981751" y="6056312"/>
                </a:lnTo>
                <a:lnTo>
                  <a:pt x="4989689" y="6113462"/>
                </a:lnTo>
                <a:lnTo>
                  <a:pt x="4992864" y="6183312"/>
                </a:lnTo>
                <a:lnTo>
                  <a:pt x="4989689" y="6251575"/>
                </a:lnTo>
                <a:lnTo>
                  <a:pt x="4981751" y="6311900"/>
                </a:lnTo>
                <a:lnTo>
                  <a:pt x="4970639" y="6361112"/>
                </a:lnTo>
                <a:lnTo>
                  <a:pt x="4956351" y="6407150"/>
                </a:lnTo>
                <a:lnTo>
                  <a:pt x="4940476" y="6448425"/>
                </a:lnTo>
                <a:lnTo>
                  <a:pt x="4923014" y="6488112"/>
                </a:lnTo>
                <a:lnTo>
                  <a:pt x="4905551" y="6523037"/>
                </a:lnTo>
                <a:lnTo>
                  <a:pt x="4886501" y="6561137"/>
                </a:lnTo>
                <a:lnTo>
                  <a:pt x="4867451" y="6597650"/>
                </a:lnTo>
                <a:lnTo>
                  <a:pt x="4851576" y="6640512"/>
                </a:lnTo>
                <a:lnTo>
                  <a:pt x="4835701" y="6683375"/>
                </a:lnTo>
                <a:lnTo>
                  <a:pt x="4826176" y="6735762"/>
                </a:lnTo>
                <a:lnTo>
                  <a:pt x="4818239" y="6791325"/>
                </a:lnTo>
                <a:lnTo>
                  <a:pt x="481347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5D082D-731B-4374-A570-0900ABD894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762" y="1053772"/>
            <a:ext cx="4703382" cy="438657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000" spc="800">
                <a:solidFill>
                  <a:srgbClr val="2A1A00"/>
                </a:solidFill>
              </a:rPr>
              <a:t>Yield vs Neonic </a:t>
            </a:r>
            <a:r>
              <a:rPr lang="en-US" sz="6000" spc="800" dirty="0">
                <a:solidFill>
                  <a:srgbClr val="2A1A00"/>
                </a:solidFill>
              </a:rPr>
              <a:t>Usage</a:t>
            </a:r>
          </a:p>
        </p:txBody>
      </p:sp>
      <p:pic>
        <p:nvPicPr>
          <p:cNvPr id="3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48DEA470-A891-41B1-A5C0-EFF4B5D80D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2759" y="1377890"/>
            <a:ext cx="7029224" cy="4481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001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AC4558-BF97-465A-8E17-D03EE6A75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D01A38-5748-4553-BF1D-26C2CCF690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81609" y="1271219"/>
            <a:ext cx="4800600" cy="632529"/>
          </a:xfrm>
        </p:spPr>
        <p:txBody>
          <a:bodyPr/>
          <a:lstStyle/>
          <a:p>
            <a:r>
              <a:rPr lang="en-US"/>
              <a:t>Discovery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76780E-8396-4DA7-9061-66B0740BBF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48541" y="2068275"/>
            <a:ext cx="4940737" cy="441529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1600" b="1" cap="all" dirty="0">
                <a:ea typeface="+mn-lt"/>
                <a:cs typeface="+mn-lt"/>
              </a:rPr>
              <a:t>CCD HAS RESULTED IN A DIVE IN THE U.S. HONEY MARKET</a:t>
            </a:r>
            <a:endParaRPr lang="en-US" sz="1600" dirty="0">
              <a:ea typeface="+mn-lt"/>
              <a:cs typeface="+mn-lt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600" b="1" cap="all" dirty="0">
                <a:ea typeface="+mn-lt"/>
                <a:cs typeface="+mn-lt"/>
              </a:rPr>
              <a:t>THREE KEY MARKERS SUPPORTING THIS:</a:t>
            </a:r>
            <a:endParaRPr lang="en-US" sz="1600" dirty="0">
              <a:ea typeface="+mn-lt"/>
              <a:cs typeface="+mn-lt"/>
            </a:endParaRPr>
          </a:p>
          <a:p>
            <a:pPr marL="457200" lvl="1" indent="0">
              <a:buNone/>
            </a:pPr>
            <a:r>
              <a:rPr lang="en-US" sz="1600" b="1" dirty="0">
                <a:ea typeface="+mn-lt"/>
                <a:cs typeface="+mn-lt"/>
              </a:rPr>
              <a:t>Decline in colony numbers</a:t>
            </a:r>
            <a:r>
              <a:rPr lang="en-US" b="1" dirty="0">
                <a:ea typeface="+mn-lt"/>
                <a:cs typeface="+mn-lt"/>
              </a:rPr>
              <a:t> </a:t>
            </a:r>
            <a:r>
              <a:rPr lang="en-US" b="1" dirty="0">
                <a:solidFill>
                  <a:srgbClr val="FF0000"/>
                </a:solidFill>
                <a:ea typeface="+mn-lt"/>
                <a:cs typeface="+mn-lt"/>
              </a:rPr>
              <a:t>–15%</a:t>
            </a:r>
            <a:endParaRPr lang="en-US" dirty="0">
              <a:ea typeface="+mn-lt"/>
              <a:cs typeface="+mn-lt"/>
            </a:endParaRPr>
          </a:p>
          <a:p>
            <a:pPr marL="457200" lvl="1" indent="0">
              <a:buNone/>
            </a:pPr>
            <a:r>
              <a:rPr lang="en-US" sz="1600" b="1" dirty="0">
                <a:ea typeface="+mn-lt"/>
                <a:cs typeface="+mn-lt"/>
              </a:rPr>
              <a:t>Decreased total honey production </a:t>
            </a:r>
            <a:r>
              <a:rPr lang="en-US" b="1" dirty="0">
                <a:solidFill>
                  <a:srgbClr val="FF0000"/>
                </a:solidFill>
                <a:ea typeface="+mn-lt"/>
                <a:cs typeface="+mn-lt"/>
              </a:rPr>
              <a:t>–30%</a:t>
            </a:r>
            <a:endParaRPr lang="en-US" dirty="0">
              <a:ea typeface="+mn-lt"/>
              <a:cs typeface="+mn-lt"/>
            </a:endParaRPr>
          </a:p>
          <a:p>
            <a:pPr marL="457200" lvl="1" indent="0">
              <a:buNone/>
            </a:pPr>
            <a:r>
              <a:rPr lang="en-US" sz="1600" b="1" dirty="0">
                <a:ea typeface="+mn-lt"/>
                <a:cs typeface="+mn-lt"/>
              </a:rPr>
              <a:t>Price per </a:t>
            </a:r>
            <a:r>
              <a:rPr lang="en-US" sz="1600" b="1" dirty="0" err="1">
                <a:ea typeface="+mn-lt"/>
                <a:cs typeface="+mn-lt"/>
              </a:rPr>
              <a:t>lb</a:t>
            </a:r>
            <a:r>
              <a:rPr lang="en-US" sz="1600" b="1" dirty="0">
                <a:ea typeface="+mn-lt"/>
                <a:cs typeface="+mn-lt"/>
              </a:rPr>
              <a:t> of Honey increased at over </a:t>
            </a:r>
            <a:r>
              <a:rPr lang="en-US" sz="1600" b="1" dirty="0">
                <a:solidFill>
                  <a:srgbClr val="FF0000"/>
                </a:solidFill>
                <a:ea typeface="+mn-lt"/>
                <a:cs typeface="+mn-lt"/>
              </a:rPr>
              <a:t>2X </a:t>
            </a:r>
            <a:r>
              <a:rPr lang="en-US" sz="1600" b="1" dirty="0">
                <a:solidFill>
                  <a:srgbClr val="595959"/>
                </a:solidFill>
                <a:ea typeface="+mn-lt"/>
                <a:cs typeface="+mn-lt"/>
              </a:rPr>
              <a:t>the</a:t>
            </a:r>
            <a:r>
              <a:rPr lang="en-US" sz="1600" b="1" dirty="0">
                <a:ea typeface="+mn-lt"/>
                <a:cs typeface="+mn-lt"/>
              </a:rPr>
              <a:t> rate of inflation</a:t>
            </a:r>
            <a:endParaRPr lang="en-US" sz="1600" dirty="0">
              <a:ea typeface="+mn-lt"/>
              <a:cs typeface="+mn-lt"/>
            </a:endParaRPr>
          </a:p>
          <a:p>
            <a:pPr marL="457200" lvl="1" indent="0">
              <a:buFont typeface="Gill Sans MT" panose="020B0502020104020203" pitchFamily="34" charset="0"/>
              <a:buNone/>
            </a:pPr>
            <a:endParaRPr lang="en-US" sz="1600" b="1" dirty="0">
              <a:ea typeface="+mn-lt"/>
              <a:cs typeface="+mn-lt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600" b="1" cap="all" dirty="0">
                <a:ea typeface="+mn-lt"/>
                <a:cs typeface="+mn-lt"/>
              </a:rPr>
              <a:t>EVIDENCE OF </a:t>
            </a:r>
            <a:r>
              <a:rPr lang="en-US" sz="1600" b="1" cap="all" dirty="0">
                <a:solidFill>
                  <a:schemeClr val="tx2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ADVERSE EFFECTS </a:t>
            </a:r>
            <a:r>
              <a:rPr lang="en-US" sz="1600" b="1" cap="all" dirty="0">
                <a:ea typeface="+mn-lt"/>
                <a:cs typeface="+mn-lt"/>
              </a:rPr>
              <a:t>FROM NEONIC PESTICIDES ON PER-COLONY HONEY PRODUCTION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ADE8C11-A429-40A7-815D-2C1447C0DC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16347" y="1271219"/>
            <a:ext cx="4800600" cy="632529"/>
          </a:xfrm>
        </p:spPr>
        <p:txBody>
          <a:bodyPr/>
          <a:lstStyle/>
          <a:p>
            <a:r>
              <a:rPr lang="en-US"/>
              <a:t>Suggestions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44ACA99-4084-4D68-8CD4-1C87B101E2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16347" y="2068274"/>
            <a:ext cx="4800600" cy="299639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>
                <a:solidFill>
                  <a:schemeClr val="tx2">
                    <a:lumMod val="50000"/>
                    <a:lumOff val="50000"/>
                  </a:schemeClr>
                </a:solidFill>
              </a:rPr>
              <a:t>To Beekepers:</a:t>
            </a:r>
            <a:r>
              <a:rPr lang="en-US"/>
              <a:t> Move colonies away from treated areas (organic farms, etc.) &gt;12km</a:t>
            </a:r>
          </a:p>
          <a:p>
            <a:r>
              <a:rPr lang="en-US" b="1">
                <a:solidFill>
                  <a:schemeClr val="tx2">
                    <a:lumMod val="50000"/>
                    <a:lumOff val="50000"/>
                  </a:schemeClr>
                </a:solidFill>
              </a:rPr>
              <a:t>To Farmers</a:t>
            </a:r>
            <a:r>
              <a:rPr lang="en-US" b="1"/>
              <a:t>:</a:t>
            </a:r>
            <a:r>
              <a:rPr lang="en-US"/>
              <a:t> Reduce Neonic usage on crops</a:t>
            </a:r>
          </a:p>
          <a:p>
            <a:r>
              <a:rPr lang="en-US" b="1">
                <a:solidFill>
                  <a:schemeClr val="tx2">
                    <a:lumMod val="50000"/>
                    <a:lumOff val="50000"/>
                  </a:schemeClr>
                </a:solidFill>
              </a:rPr>
              <a:t>To Regulators</a:t>
            </a:r>
            <a:r>
              <a:rPr lang="en-US"/>
              <a:t>: Ban use of Neonics 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966A4ED-ADA8-4619-8579-50918FDE1295}"/>
              </a:ext>
            </a:extLst>
          </p:cNvPr>
          <p:cNvSpPr txBox="1">
            <a:spLocks/>
          </p:cNvSpPr>
          <p:nvPr/>
        </p:nvSpPr>
        <p:spPr>
          <a:xfrm>
            <a:off x="5858712" y="2066632"/>
            <a:ext cx="8391564" cy="440854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None/>
              <a:defRPr sz="1900" b="1" kern="1200" cap="all" spc="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None/>
              <a:defRPr sz="19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None/>
              <a:defRPr sz="16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None/>
              <a:defRPr sz="16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None/>
              <a:defRPr sz="1600" b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b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02083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close up of a pineapple&#10;&#10;Description automatically generated">
            <a:extLst>
              <a:ext uri="{FF2B5EF4-FFF2-40B4-BE49-F238E27FC236}">
                <a16:creationId xmlns:a16="http://schemas.microsoft.com/office/drawing/2014/main" id="{3E6852FF-BCBE-4CF3-A739-B43DB89CE2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382" r="31379" b="-1"/>
          <a:stretch/>
        </p:blipFill>
        <p:spPr>
          <a:xfrm>
            <a:off x="7338646" y="10"/>
            <a:ext cx="4853354" cy="6857990"/>
          </a:xfrm>
          <a:prstGeom prst="rect">
            <a:avLst/>
          </a:prstGeom>
        </p:spPr>
      </p:pic>
      <p:sp>
        <p:nvSpPr>
          <p:cNvPr id="17" name="Freeform 10">
            <a:extLst>
              <a:ext uri="{FF2B5EF4-FFF2-40B4-BE49-F238E27FC236}">
                <a16:creationId xmlns:a16="http://schemas.microsoft.com/office/drawing/2014/main" id="{E1CE536E-134A-4A35-900B-30F927D5B5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7569200" cy="6858000"/>
          </a:xfrm>
          <a:custGeom>
            <a:avLst/>
            <a:gdLst>
              <a:gd name="connsiteX0" fmla="*/ 0 w 7569200"/>
              <a:gd name="connsiteY0" fmla="*/ 0 h 6858000"/>
              <a:gd name="connsiteX1" fmla="*/ 7389812 w 7569200"/>
              <a:gd name="connsiteY1" fmla="*/ 0 h 6858000"/>
              <a:gd name="connsiteX2" fmla="*/ 7394575 w 7569200"/>
              <a:gd name="connsiteY2" fmla="*/ 66675 h 6858000"/>
              <a:gd name="connsiteX3" fmla="*/ 7402512 w 7569200"/>
              <a:gd name="connsiteY3" fmla="*/ 122237 h 6858000"/>
              <a:gd name="connsiteX4" fmla="*/ 7412037 w 7569200"/>
              <a:gd name="connsiteY4" fmla="*/ 174625 h 6858000"/>
              <a:gd name="connsiteX5" fmla="*/ 7427912 w 7569200"/>
              <a:gd name="connsiteY5" fmla="*/ 217487 h 6858000"/>
              <a:gd name="connsiteX6" fmla="*/ 7443787 w 7569200"/>
              <a:gd name="connsiteY6" fmla="*/ 260350 h 6858000"/>
              <a:gd name="connsiteX7" fmla="*/ 7462837 w 7569200"/>
              <a:gd name="connsiteY7" fmla="*/ 296862 h 6858000"/>
              <a:gd name="connsiteX8" fmla="*/ 7481887 w 7569200"/>
              <a:gd name="connsiteY8" fmla="*/ 334962 h 6858000"/>
              <a:gd name="connsiteX9" fmla="*/ 7499350 w 7569200"/>
              <a:gd name="connsiteY9" fmla="*/ 369887 h 6858000"/>
              <a:gd name="connsiteX10" fmla="*/ 7516812 w 7569200"/>
              <a:gd name="connsiteY10" fmla="*/ 409575 h 6858000"/>
              <a:gd name="connsiteX11" fmla="*/ 7532687 w 7569200"/>
              <a:gd name="connsiteY11" fmla="*/ 450850 h 6858000"/>
              <a:gd name="connsiteX12" fmla="*/ 7546975 w 7569200"/>
              <a:gd name="connsiteY12" fmla="*/ 496887 h 6858000"/>
              <a:gd name="connsiteX13" fmla="*/ 7558087 w 7569200"/>
              <a:gd name="connsiteY13" fmla="*/ 546100 h 6858000"/>
              <a:gd name="connsiteX14" fmla="*/ 7566025 w 7569200"/>
              <a:gd name="connsiteY14" fmla="*/ 606425 h 6858000"/>
              <a:gd name="connsiteX15" fmla="*/ 7569200 w 7569200"/>
              <a:gd name="connsiteY15" fmla="*/ 673100 h 6858000"/>
              <a:gd name="connsiteX16" fmla="*/ 7566025 w 7569200"/>
              <a:gd name="connsiteY16" fmla="*/ 744537 h 6858000"/>
              <a:gd name="connsiteX17" fmla="*/ 7558087 w 7569200"/>
              <a:gd name="connsiteY17" fmla="*/ 801687 h 6858000"/>
              <a:gd name="connsiteX18" fmla="*/ 7546975 w 7569200"/>
              <a:gd name="connsiteY18" fmla="*/ 854075 h 6858000"/>
              <a:gd name="connsiteX19" fmla="*/ 7532687 w 7569200"/>
              <a:gd name="connsiteY19" fmla="*/ 901700 h 6858000"/>
              <a:gd name="connsiteX20" fmla="*/ 7516812 w 7569200"/>
              <a:gd name="connsiteY20" fmla="*/ 942975 h 6858000"/>
              <a:gd name="connsiteX21" fmla="*/ 7497762 w 7569200"/>
              <a:gd name="connsiteY21" fmla="*/ 981075 h 6858000"/>
              <a:gd name="connsiteX22" fmla="*/ 7478712 w 7569200"/>
              <a:gd name="connsiteY22" fmla="*/ 1017587 h 6858000"/>
              <a:gd name="connsiteX23" fmla="*/ 7459662 w 7569200"/>
              <a:gd name="connsiteY23" fmla="*/ 1055687 h 6858000"/>
              <a:gd name="connsiteX24" fmla="*/ 7442200 w 7569200"/>
              <a:gd name="connsiteY24" fmla="*/ 1095375 h 6858000"/>
              <a:gd name="connsiteX25" fmla="*/ 7424737 w 7569200"/>
              <a:gd name="connsiteY25" fmla="*/ 1136650 h 6858000"/>
              <a:gd name="connsiteX26" fmla="*/ 7410450 w 7569200"/>
              <a:gd name="connsiteY26" fmla="*/ 1182687 h 6858000"/>
              <a:gd name="connsiteX27" fmla="*/ 7400925 w 7569200"/>
              <a:gd name="connsiteY27" fmla="*/ 1235075 h 6858000"/>
              <a:gd name="connsiteX28" fmla="*/ 7391400 w 7569200"/>
              <a:gd name="connsiteY28" fmla="*/ 1295400 h 6858000"/>
              <a:gd name="connsiteX29" fmla="*/ 7389812 w 7569200"/>
              <a:gd name="connsiteY29" fmla="*/ 1363662 h 6858000"/>
              <a:gd name="connsiteX30" fmla="*/ 7391400 w 7569200"/>
              <a:gd name="connsiteY30" fmla="*/ 1431925 h 6858000"/>
              <a:gd name="connsiteX31" fmla="*/ 7400925 w 7569200"/>
              <a:gd name="connsiteY31" fmla="*/ 1492250 h 6858000"/>
              <a:gd name="connsiteX32" fmla="*/ 7410450 w 7569200"/>
              <a:gd name="connsiteY32" fmla="*/ 1544637 h 6858000"/>
              <a:gd name="connsiteX33" fmla="*/ 7424737 w 7569200"/>
              <a:gd name="connsiteY33" fmla="*/ 1589087 h 6858000"/>
              <a:gd name="connsiteX34" fmla="*/ 7442200 w 7569200"/>
              <a:gd name="connsiteY34" fmla="*/ 1631950 h 6858000"/>
              <a:gd name="connsiteX35" fmla="*/ 7459662 w 7569200"/>
              <a:gd name="connsiteY35" fmla="*/ 1671637 h 6858000"/>
              <a:gd name="connsiteX36" fmla="*/ 7478712 w 7569200"/>
              <a:gd name="connsiteY36" fmla="*/ 1708150 h 6858000"/>
              <a:gd name="connsiteX37" fmla="*/ 7497762 w 7569200"/>
              <a:gd name="connsiteY37" fmla="*/ 1743075 h 6858000"/>
              <a:gd name="connsiteX38" fmla="*/ 7516812 w 7569200"/>
              <a:gd name="connsiteY38" fmla="*/ 1782762 h 6858000"/>
              <a:gd name="connsiteX39" fmla="*/ 7532687 w 7569200"/>
              <a:gd name="connsiteY39" fmla="*/ 1824037 h 6858000"/>
              <a:gd name="connsiteX40" fmla="*/ 7546975 w 7569200"/>
              <a:gd name="connsiteY40" fmla="*/ 1870075 h 6858000"/>
              <a:gd name="connsiteX41" fmla="*/ 7558087 w 7569200"/>
              <a:gd name="connsiteY41" fmla="*/ 1922462 h 6858000"/>
              <a:gd name="connsiteX42" fmla="*/ 7566025 w 7569200"/>
              <a:gd name="connsiteY42" fmla="*/ 1982787 h 6858000"/>
              <a:gd name="connsiteX43" fmla="*/ 7569200 w 7569200"/>
              <a:gd name="connsiteY43" fmla="*/ 2051050 h 6858000"/>
              <a:gd name="connsiteX44" fmla="*/ 7566025 w 7569200"/>
              <a:gd name="connsiteY44" fmla="*/ 2119312 h 6858000"/>
              <a:gd name="connsiteX45" fmla="*/ 7558087 w 7569200"/>
              <a:gd name="connsiteY45" fmla="*/ 2179637 h 6858000"/>
              <a:gd name="connsiteX46" fmla="*/ 7546975 w 7569200"/>
              <a:gd name="connsiteY46" fmla="*/ 2232025 h 6858000"/>
              <a:gd name="connsiteX47" fmla="*/ 7532687 w 7569200"/>
              <a:gd name="connsiteY47" fmla="*/ 2278062 h 6858000"/>
              <a:gd name="connsiteX48" fmla="*/ 7516812 w 7569200"/>
              <a:gd name="connsiteY48" fmla="*/ 2319337 h 6858000"/>
              <a:gd name="connsiteX49" fmla="*/ 7497762 w 7569200"/>
              <a:gd name="connsiteY49" fmla="*/ 2359025 h 6858000"/>
              <a:gd name="connsiteX50" fmla="*/ 7478712 w 7569200"/>
              <a:gd name="connsiteY50" fmla="*/ 2395537 h 6858000"/>
              <a:gd name="connsiteX51" fmla="*/ 7459662 w 7569200"/>
              <a:gd name="connsiteY51" fmla="*/ 2433637 h 6858000"/>
              <a:gd name="connsiteX52" fmla="*/ 7442200 w 7569200"/>
              <a:gd name="connsiteY52" fmla="*/ 2471737 h 6858000"/>
              <a:gd name="connsiteX53" fmla="*/ 7424737 w 7569200"/>
              <a:gd name="connsiteY53" fmla="*/ 2513012 h 6858000"/>
              <a:gd name="connsiteX54" fmla="*/ 7410450 w 7569200"/>
              <a:gd name="connsiteY54" fmla="*/ 2560637 h 6858000"/>
              <a:gd name="connsiteX55" fmla="*/ 7400925 w 7569200"/>
              <a:gd name="connsiteY55" fmla="*/ 2613025 h 6858000"/>
              <a:gd name="connsiteX56" fmla="*/ 7391400 w 7569200"/>
              <a:gd name="connsiteY56" fmla="*/ 2671762 h 6858000"/>
              <a:gd name="connsiteX57" fmla="*/ 7389812 w 7569200"/>
              <a:gd name="connsiteY57" fmla="*/ 2741612 h 6858000"/>
              <a:gd name="connsiteX58" fmla="*/ 7391400 w 7569200"/>
              <a:gd name="connsiteY58" fmla="*/ 2809875 h 6858000"/>
              <a:gd name="connsiteX59" fmla="*/ 7400925 w 7569200"/>
              <a:gd name="connsiteY59" fmla="*/ 2868612 h 6858000"/>
              <a:gd name="connsiteX60" fmla="*/ 7410450 w 7569200"/>
              <a:gd name="connsiteY60" fmla="*/ 2922587 h 6858000"/>
              <a:gd name="connsiteX61" fmla="*/ 7424737 w 7569200"/>
              <a:gd name="connsiteY61" fmla="*/ 2967037 h 6858000"/>
              <a:gd name="connsiteX62" fmla="*/ 7442200 w 7569200"/>
              <a:gd name="connsiteY62" fmla="*/ 3009900 h 6858000"/>
              <a:gd name="connsiteX63" fmla="*/ 7459662 w 7569200"/>
              <a:gd name="connsiteY63" fmla="*/ 3046412 h 6858000"/>
              <a:gd name="connsiteX64" fmla="*/ 7478712 w 7569200"/>
              <a:gd name="connsiteY64" fmla="*/ 3084512 h 6858000"/>
              <a:gd name="connsiteX65" fmla="*/ 7497762 w 7569200"/>
              <a:gd name="connsiteY65" fmla="*/ 3121025 h 6858000"/>
              <a:gd name="connsiteX66" fmla="*/ 7516812 w 7569200"/>
              <a:gd name="connsiteY66" fmla="*/ 3160712 h 6858000"/>
              <a:gd name="connsiteX67" fmla="*/ 7532687 w 7569200"/>
              <a:gd name="connsiteY67" fmla="*/ 3201987 h 6858000"/>
              <a:gd name="connsiteX68" fmla="*/ 7546975 w 7569200"/>
              <a:gd name="connsiteY68" fmla="*/ 3248025 h 6858000"/>
              <a:gd name="connsiteX69" fmla="*/ 7558087 w 7569200"/>
              <a:gd name="connsiteY69" fmla="*/ 3300412 h 6858000"/>
              <a:gd name="connsiteX70" fmla="*/ 7566025 w 7569200"/>
              <a:gd name="connsiteY70" fmla="*/ 3360737 h 6858000"/>
              <a:gd name="connsiteX71" fmla="*/ 7569200 w 7569200"/>
              <a:gd name="connsiteY71" fmla="*/ 3427412 h 6858000"/>
              <a:gd name="connsiteX72" fmla="*/ 7566025 w 7569200"/>
              <a:gd name="connsiteY72" fmla="*/ 3497262 h 6858000"/>
              <a:gd name="connsiteX73" fmla="*/ 7558087 w 7569200"/>
              <a:gd name="connsiteY73" fmla="*/ 3557587 h 6858000"/>
              <a:gd name="connsiteX74" fmla="*/ 7546975 w 7569200"/>
              <a:gd name="connsiteY74" fmla="*/ 3609975 h 6858000"/>
              <a:gd name="connsiteX75" fmla="*/ 7532687 w 7569200"/>
              <a:gd name="connsiteY75" fmla="*/ 3656012 h 6858000"/>
              <a:gd name="connsiteX76" fmla="*/ 7516812 w 7569200"/>
              <a:gd name="connsiteY76" fmla="*/ 3697287 h 6858000"/>
              <a:gd name="connsiteX77" fmla="*/ 7497762 w 7569200"/>
              <a:gd name="connsiteY77" fmla="*/ 3736975 h 6858000"/>
              <a:gd name="connsiteX78" fmla="*/ 7459662 w 7569200"/>
              <a:gd name="connsiteY78" fmla="*/ 3811587 h 6858000"/>
              <a:gd name="connsiteX79" fmla="*/ 7442200 w 7569200"/>
              <a:gd name="connsiteY79" fmla="*/ 3848100 h 6858000"/>
              <a:gd name="connsiteX80" fmla="*/ 7424737 w 7569200"/>
              <a:gd name="connsiteY80" fmla="*/ 3890962 h 6858000"/>
              <a:gd name="connsiteX81" fmla="*/ 7410450 w 7569200"/>
              <a:gd name="connsiteY81" fmla="*/ 3935412 h 6858000"/>
              <a:gd name="connsiteX82" fmla="*/ 7400925 w 7569200"/>
              <a:gd name="connsiteY82" fmla="*/ 3987800 h 6858000"/>
              <a:gd name="connsiteX83" fmla="*/ 7391400 w 7569200"/>
              <a:gd name="connsiteY83" fmla="*/ 4048125 h 6858000"/>
              <a:gd name="connsiteX84" fmla="*/ 7389812 w 7569200"/>
              <a:gd name="connsiteY84" fmla="*/ 4116387 h 6858000"/>
              <a:gd name="connsiteX85" fmla="*/ 7391400 w 7569200"/>
              <a:gd name="connsiteY85" fmla="*/ 4186237 h 6858000"/>
              <a:gd name="connsiteX86" fmla="*/ 7400925 w 7569200"/>
              <a:gd name="connsiteY86" fmla="*/ 4244975 h 6858000"/>
              <a:gd name="connsiteX87" fmla="*/ 7410450 w 7569200"/>
              <a:gd name="connsiteY87" fmla="*/ 4297362 h 6858000"/>
              <a:gd name="connsiteX88" fmla="*/ 7424737 w 7569200"/>
              <a:gd name="connsiteY88" fmla="*/ 4343400 h 6858000"/>
              <a:gd name="connsiteX89" fmla="*/ 7442200 w 7569200"/>
              <a:gd name="connsiteY89" fmla="*/ 4386262 h 6858000"/>
              <a:gd name="connsiteX90" fmla="*/ 7459662 w 7569200"/>
              <a:gd name="connsiteY90" fmla="*/ 4424362 h 6858000"/>
              <a:gd name="connsiteX91" fmla="*/ 7497762 w 7569200"/>
              <a:gd name="connsiteY91" fmla="*/ 4498975 h 6858000"/>
              <a:gd name="connsiteX92" fmla="*/ 7516812 w 7569200"/>
              <a:gd name="connsiteY92" fmla="*/ 4537075 h 6858000"/>
              <a:gd name="connsiteX93" fmla="*/ 7532687 w 7569200"/>
              <a:gd name="connsiteY93" fmla="*/ 4579937 h 6858000"/>
              <a:gd name="connsiteX94" fmla="*/ 7546975 w 7569200"/>
              <a:gd name="connsiteY94" fmla="*/ 4625975 h 6858000"/>
              <a:gd name="connsiteX95" fmla="*/ 7558087 w 7569200"/>
              <a:gd name="connsiteY95" fmla="*/ 4678362 h 6858000"/>
              <a:gd name="connsiteX96" fmla="*/ 7566025 w 7569200"/>
              <a:gd name="connsiteY96" fmla="*/ 4738687 h 6858000"/>
              <a:gd name="connsiteX97" fmla="*/ 7569200 w 7569200"/>
              <a:gd name="connsiteY97" fmla="*/ 4806950 h 6858000"/>
              <a:gd name="connsiteX98" fmla="*/ 7566025 w 7569200"/>
              <a:gd name="connsiteY98" fmla="*/ 4875212 h 6858000"/>
              <a:gd name="connsiteX99" fmla="*/ 7558087 w 7569200"/>
              <a:gd name="connsiteY99" fmla="*/ 4935537 h 6858000"/>
              <a:gd name="connsiteX100" fmla="*/ 7546975 w 7569200"/>
              <a:gd name="connsiteY100" fmla="*/ 4987925 h 6858000"/>
              <a:gd name="connsiteX101" fmla="*/ 7532687 w 7569200"/>
              <a:gd name="connsiteY101" fmla="*/ 5033962 h 6858000"/>
              <a:gd name="connsiteX102" fmla="*/ 7516812 w 7569200"/>
              <a:gd name="connsiteY102" fmla="*/ 5075237 h 6858000"/>
              <a:gd name="connsiteX103" fmla="*/ 7497762 w 7569200"/>
              <a:gd name="connsiteY103" fmla="*/ 5114925 h 6858000"/>
              <a:gd name="connsiteX104" fmla="*/ 7478712 w 7569200"/>
              <a:gd name="connsiteY104" fmla="*/ 5149850 h 6858000"/>
              <a:gd name="connsiteX105" fmla="*/ 7459662 w 7569200"/>
              <a:gd name="connsiteY105" fmla="*/ 5186362 h 6858000"/>
              <a:gd name="connsiteX106" fmla="*/ 7442200 w 7569200"/>
              <a:gd name="connsiteY106" fmla="*/ 5226050 h 6858000"/>
              <a:gd name="connsiteX107" fmla="*/ 7424737 w 7569200"/>
              <a:gd name="connsiteY107" fmla="*/ 5268912 h 6858000"/>
              <a:gd name="connsiteX108" fmla="*/ 7410450 w 7569200"/>
              <a:gd name="connsiteY108" fmla="*/ 5313362 h 6858000"/>
              <a:gd name="connsiteX109" fmla="*/ 7400925 w 7569200"/>
              <a:gd name="connsiteY109" fmla="*/ 5365750 h 6858000"/>
              <a:gd name="connsiteX110" fmla="*/ 7391400 w 7569200"/>
              <a:gd name="connsiteY110" fmla="*/ 5426075 h 6858000"/>
              <a:gd name="connsiteX111" fmla="*/ 7389812 w 7569200"/>
              <a:gd name="connsiteY111" fmla="*/ 5494337 h 6858000"/>
              <a:gd name="connsiteX112" fmla="*/ 7391400 w 7569200"/>
              <a:gd name="connsiteY112" fmla="*/ 5562600 h 6858000"/>
              <a:gd name="connsiteX113" fmla="*/ 7400925 w 7569200"/>
              <a:gd name="connsiteY113" fmla="*/ 5622925 h 6858000"/>
              <a:gd name="connsiteX114" fmla="*/ 7410450 w 7569200"/>
              <a:gd name="connsiteY114" fmla="*/ 5675312 h 6858000"/>
              <a:gd name="connsiteX115" fmla="*/ 7424737 w 7569200"/>
              <a:gd name="connsiteY115" fmla="*/ 5721350 h 6858000"/>
              <a:gd name="connsiteX116" fmla="*/ 7442200 w 7569200"/>
              <a:gd name="connsiteY116" fmla="*/ 5762625 h 6858000"/>
              <a:gd name="connsiteX117" fmla="*/ 7459662 w 7569200"/>
              <a:gd name="connsiteY117" fmla="*/ 5802312 h 6858000"/>
              <a:gd name="connsiteX118" fmla="*/ 7478712 w 7569200"/>
              <a:gd name="connsiteY118" fmla="*/ 5840412 h 6858000"/>
              <a:gd name="connsiteX119" fmla="*/ 7497762 w 7569200"/>
              <a:gd name="connsiteY119" fmla="*/ 5876925 h 6858000"/>
              <a:gd name="connsiteX120" fmla="*/ 7516812 w 7569200"/>
              <a:gd name="connsiteY120" fmla="*/ 5915025 h 6858000"/>
              <a:gd name="connsiteX121" fmla="*/ 7532687 w 7569200"/>
              <a:gd name="connsiteY121" fmla="*/ 5956300 h 6858000"/>
              <a:gd name="connsiteX122" fmla="*/ 7546975 w 7569200"/>
              <a:gd name="connsiteY122" fmla="*/ 6003925 h 6858000"/>
              <a:gd name="connsiteX123" fmla="*/ 7558087 w 7569200"/>
              <a:gd name="connsiteY123" fmla="*/ 6056312 h 6858000"/>
              <a:gd name="connsiteX124" fmla="*/ 7566025 w 7569200"/>
              <a:gd name="connsiteY124" fmla="*/ 6113462 h 6858000"/>
              <a:gd name="connsiteX125" fmla="*/ 7569200 w 7569200"/>
              <a:gd name="connsiteY125" fmla="*/ 6183312 h 6858000"/>
              <a:gd name="connsiteX126" fmla="*/ 7566025 w 7569200"/>
              <a:gd name="connsiteY126" fmla="*/ 6251575 h 6858000"/>
              <a:gd name="connsiteX127" fmla="*/ 7558087 w 7569200"/>
              <a:gd name="connsiteY127" fmla="*/ 6311900 h 6858000"/>
              <a:gd name="connsiteX128" fmla="*/ 7546975 w 7569200"/>
              <a:gd name="connsiteY128" fmla="*/ 6361112 h 6858000"/>
              <a:gd name="connsiteX129" fmla="*/ 7532687 w 7569200"/>
              <a:gd name="connsiteY129" fmla="*/ 6407150 h 6858000"/>
              <a:gd name="connsiteX130" fmla="*/ 7516812 w 7569200"/>
              <a:gd name="connsiteY130" fmla="*/ 6448425 h 6858000"/>
              <a:gd name="connsiteX131" fmla="*/ 7499350 w 7569200"/>
              <a:gd name="connsiteY131" fmla="*/ 6488112 h 6858000"/>
              <a:gd name="connsiteX132" fmla="*/ 7481887 w 7569200"/>
              <a:gd name="connsiteY132" fmla="*/ 6523037 h 6858000"/>
              <a:gd name="connsiteX133" fmla="*/ 7462837 w 7569200"/>
              <a:gd name="connsiteY133" fmla="*/ 6561137 h 6858000"/>
              <a:gd name="connsiteX134" fmla="*/ 7443787 w 7569200"/>
              <a:gd name="connsiteY134" fmla="*/ 6597650 h 6858000"/>
              <a:gd name="connsiteX135" fmla="*/ 7427912 w 7569200"/>
              <a:gd name="connsiteY135" fmla="*/ 6640512 h 6858000"/>
              <a:gd name="connsiteX136" fmla="*/ 7412037 w 7569200"/>
              <a:gd name="connsiteY136" fmla="*/ 6683375 h 6858000"/>
              <a:gd name="connsiteX137" fmla="*/ 7402512 w 7569200"/>
              <a:gd name="connsiteY137" fmla="*/ 6735762 h 6858000"/>
              <a:gd name="connsiteX138" fmla="*/ 7394575 w 7569200"/>
              <a:gd name="connsiteY138" fmla="*/ 6791325 h 6858000"/>
              <a:gd name="connsiteX139" fmla="*/ 7389812 w 7569200"/>
              <a:gd name="connsiteY139" fmla="*/ 6858000 h 6858000"/>
              <a:gd name="connsiteX140" fmla="*/ 0 w 7569200"/>
              <a:gd name="connsiteY140" fmla="*/ 6858000 h 6858000"/>
              <a:gd name="connsiteX141" fmla="*/ 0 w 7569200"/>
              <a:gd name="connsiteY14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</a:cxnLst>
            <a:rect l="l" t="t" r="r" b="b"/>
            <a:pathLst>
              <a:path w="7569200" h="6858000">
                <a:moveTo>
                  <a:pt x="0" y="0"/>
                </a:moveTo>
                <a:lnTo>
                  <a:pt x="7389812" y="0"/>
                </a:lnTo>
                <a:lnTo>
                  <a:pt x="7394575" y="66675"/>
                </a:lnTo>
                <a:lnTo>
                  <a:pt x="7402512" y="122237"/>
                </a:lnTo>
                <a:lnTo>
                  <a:pt x="7412037" y="174625"/>
                </a:lnTo>
                <a:lnTo>
                  <a:pt x="7427912" y="217487"/>
                </a:lnTo>
                <a:lnTo>
                  <a:pt x="7443787" y="260350"/>
                </a:lnTo>
                <a:lnTo>
                  <a:pt x="7462837" y="296862"/>
                </a:lnTo>
                <a:lnTo>
                  <a:pt x="7481887" y="334962"/>
                </a:lnTo>
                <a:lnTo>
                  <a:pt x="7499350" y="369887"/>
                </a:lnTo>
                <a:lnTo>
                  <a:pt x="7516812" y="409575"/>
                </a:lnTo>
                <a:lnTo>
                  <a:pt x="7532687" y="450850"/>
                </a:lnTo>
                <a:lnTo>
                  <a:pt x="7546975" y="496887"/>
                </a:lnTo>
                <a:lnTo>
                  <a:pt x="7558087" y="546100"/>
                </a:lnTo>
                <a:lnTo>
                  <a:pt x="7566025" y="606425"/>
                </a:lnTo>
                <a:lnTo>
                  <a:pt x="7569200" y="673100"/>
                </a:lnTo>
                <a:lnTo>
                  <a:pt x="7566025" y="744537"/>
                </a:lnTo>
                <a:lnTo>
                  <a:pt x="7558087" y="801687"/>
                </a:lnTo>
                <a:lnTo>
                  <a:pt x="7546975" y="854075"/>
                </a:lnTo>
                <a:lnTo>
                  <a:pt x="7532687" y="901700"/>
                </a:lnTo>
                <a:lnTo>
                  <a:pt x="7516812" y="942975"/>
                </a:lnTo>
                <a:lnTo>
                  <a:pt x="7497762" y="981075"/>
                </a:lnTo>
                <a:lnTo>
                  <a:pt x="7478712" y="1017587"/>
                </a:lnTo>
                <a:lnTo>
                  <a:pt x="7459662" y="1055687"/>
                </a:lnTo>
                <a:lnTo>
                  <a:pt x="7442200" y="1095375"/>
                </a:lnTo>
                <a:lnTo>
                  <a:pt x="7424737" y="1136650"/>
                </a:lnTo>
                <a:lnTo>
                  <a:pt x="7410450" y="1182687"/>
                </a:lnTo>
                <a:lnTo>
                  <a:pt x="7400925" y="1235075"/>
                </a:lnTo>
                <a:lnTo>
                  <a:pt x="7391400" y="1295400"/>
                </a:lnTo>
                <a:lnTo>
                  <a:pt x="7389812" y="1363662"/>
                </a:lnTo>
                <a:lnTo>
                  <a:pt x="7391400" y="1431925"/>
                </a:lnTo>
                <a:lnTo>
                  <a:pt x="7400925" y="1492250"/>
                </a:lnTo>
                <a:lnTo>
                  <a:pt x="7410450" y="1544637"/>
                </a:lnTo>
                <a:lnTo>
                  <a:pt x="7424737" y="1589087"/>
                </a:lnTo>
                <a:lnTo>
                  <a:pt x="7442200" y="1631950"/>
                </a:lnTo>
                <a:lnTo>
                  <a:pt x="7459662" y="1671637"/>
                </a:lnTo>
                <a:lnTo>
                  <a:pt x="7478712" y="1708150"/>
                </a:lnTo>
                <a:lnTo>
                  <a:pt x="7497762" y="1743075"/>
                </a:lnTo>
                <a:lnTo>
                  <a:pt x="7516812" y="1782762"/>
                </a:lnTo>
                <a:lnTo>
                  <a:pt x="7532687" y="1824037"/>
                </a:lnTo>
                <a:lnTo>
                  <a:pt x="7546975" y="1870075"/>
                </a:lnTo>
                <a:lnTo>
                  <a:pt x="7558087" y="1922462"/>
                </a:lnTo>
                <a:lnTo>
                  <a:pt x="7566025" y="1982787"/>
                </a:lnTo>
                <a:lnTo>
                  <a:pt x="7569200" y="2051050"/>
                </a:lnTo>
                <a:lnTo>
                  <a:pt x="7566025" y="2119312"/>
                </a:lnTo>
                <a:lnTo>
                  <a:pt x="7558087" y="2179637"/>
                </a:lnTo>
                <a:lnTo>
                  <a:pt x="7546975" y="2232025"/>
                </a:lnTo>
                <a:lnTo>
                  <a:pt x="7532687" y="2278062"/>
                </a:lnTo>
                <a:lnTo>
                  <a:pt x="7516812" y="2319337"/>
                </a:lnTo>
                <a:lnTo>
                  <a:pt x="7497762" y="2359025"/>
                </a:lnTo>
                <a:lnTo>
                  <a:pt x="7478712" y="2395537"/>
                </a:lnTo>
                <a:lnTo>
                  <a:pt x="7459662" y="2433637"/>
                </a:lnTo>
                <a:lnTo>
                  <a:pt x="7442200" y="2471737"/>
                </a:lnTo>
                <a:lnTo>
                  <a:pt x="7424737" y="2513012"/>
                </a:lnTo>
                <a:lnTo>
                  <a:pt x="7410450" y="2560637"/>
                </a:lnTo>
                <a:lnTo>
                  <a:pt x="7400925" y="2613025"/>
                </a:lnTo>
                <a:lnTo>
                  <a:pt x="7391400" y="2671762"/>
                </a:lnTo>
                <a:lnTo>
                  <a:pt x="7389812" y="2741612"/>
                </a:lnTo>
                <a:lnTo>
                  <a:pt x="7391400" y="2809875"/>
                </a:lnTo>
                <a:lnTo>
                  <a:pt x="7400925" y="2868612"/>
                </a:lnTo>
                <a:lnTo>
                  <a:pt x="7410450" y="2922587"/>
                </a:lnTo>
                <a:lnTo>
                  <a:pt x="7424737" y="2967037"/>
                </a:lnTo>
                <a:lnTo>
                  <a:pt x="7442200" y="3009900"/>
                </a:lnTo>
                <a:lnTo>
                  <a:pt x="7459662" y="3046412"/>
                </a:lnTo>
                <a:lnTo>
                  <a:pt x="7478712" y="3084512"/>
                </a:lnTo>
                <a:lnTo>
                  <a:pt x="7497762" y="3121025"/>
                </a:lnTo>
                <a:lnTo>
                  <a:pt x="7516812" y="3160712"/>
                </a:lnTo>
                <a:lnTo>
                  <a:pt x="7532687" y="3201987"/>
                </a:lnTo>
                <a:lnTo>
                  <a:pt x="7546975" y="3248025"/>
                </a:lnTo>
                <a:lnTo>
                  <a:pt x="7558087" y="3300412"/>
                </a:lnTo>
                <a:lnTo>
                  <a:pt x="7566025" y="3360737"/>
                </a:lnTo>
                <a:lnTo>
                  <a:pt x="7569200" y="3427412"/>
                </a:lnTo>
                <a:lnTo>
                  <a:pt x="7566025" y="3497262"/>
                </a:lnTo>
                <a:lnTo>
                  <a:pt x="7558087" y="3557587"/>
                </a:lnTo>
                <a:lnTo>
                  <a:pt x="7546975" y="3609975"/>
                </a:lnTo>
                <a:lnTo>
                  <a:pt x="7532687" y="3656012"/>
                </a:lnTo>
                <a:lnTo>
                  <a:pt x="7516812" y="3697287"/>
                </a:lnTo>
                <a:lnTo>
                  <a:pt x="7497762" y="3736975"/>
                </a:lnTo>
                <a:lnTo>
                  <a:pt x="7459662" y="3811587"/>
                </a:lnTo>
                <a:lnTo>
                  <a:pt x="7442200" y="3848100"/>
                </a:lnTo>
                <a:lnTo>
                  <a:pt x="7424737" y="3890962"/>
                </a:lnTo>
                <a:lnTo>
                  <a:pt x="7410450" y="3935412"/>
                </a:lnTo>
                <a:lnTo>
                  <a:pt x="7400925" y="3987800"/>
                </a:lnTo>
                <a:lnTo>
                  <a:pt x="7391400" y="4048125"/>
                </a:lnTo>
                <a:lnTo>
                  <a:pt x="7389812" y="4116387"/>
                </a:lnTo>
                <a:lnTo>
                  <a:pt x="7391400" y="4186237"/>
                </a:lnTo>
                <a:lnTo>
                  <a:pt x="7400925" y="4244975"/>
                </a:lnTo>
                <a:lnTo>
                  <a:pt x="7410450" y="4297362"/>
                </a:lnTo>
                <a:lnTo>
                  <a:pt x="7424737" y="4343400"/>
                </a:lnTo>
                <a:lnTo>
                  <a:pt x="7442200" y="4386262"/>
                </a:lnTo>
                <a:lnTo>
                  <a:pt x="7459662" y="4424362"/>
                </a:lnTo>
                <a:lnTo>
                  <a:pt x="7497762" y="4498975"/>
                </a:lnTo>
                <a:lnTo>
                  <a:pt x="7516812" y="4537075"/>
                </a:lnTo>
                <a:lnTo>
                  <a:pt x="7532687" y="4579937"/>
                </a:lnTo>
                <a:lnTo>
                  <a:pt x="7546975" y="4625975"/>
                </a:lnTo>
                <a:lnTo>
                  <a:pt x="7558087" y="4678362"/>
                </a:lnTo>
                <a:lnTo>
                  <a:pt x="7566025" y="4738687"/>
                </a:lnTo>
                <a:lnTo>
                  <a:pt x="7569200" y="4806950"/>
                </a:lnTo>
                <a:lnTo>
                  <a:pt x="7566025" y="4875212"/>
                </a:lnTo>
                <a:lnTo>
                  <a:pt x="7558087" y="4935537"/>
                </a:lnTo>
                <a:lnTo>
                  <a:pt x="7546975" y="4987925"/>
                </a:lnTo>
                <a:lnTo>
                  <a:pt x="7532687" y="5033962"/>
                </a:lnTo>
                <a:lnTo>
                  <a:pt x="7516812" y="5075237"/>
                </a:lnTo>
                <a:lnTo>
                  <a:pt x="7497762" y="5114925"/>
                </a:lnTo>
                <a:lnTo>
                  <a:pt x="7478712" y="5149850"/>
                </a:lnTo>
                <a:lnTo>
                  <a:pt x="7459662" y="5186362"/>
                </a:lnTo>
                <a:lnTo>
                  <a:pt x="7442200" y="5226050"/>
                </a:lnTo>
                <a:lnTo>
                  <a:pt x="7424737" y="5268912"/>
                </a:lnTo>
                <a:lnTo>
                  <a:pt x="7410450" y="5313362"/>
                </a:lnTo>
                <a:lnTo>
                  <a:pt x="7400925" y="5365750"/>
                </a:lnTo>
                <a:lnTo>
                  <a:pt x="7391400" y="5426075"/>
                </a:lnTo>
                <a:lnTo>
                  <a:pt x="7389812" y="5494337"/>
                </a:lnTo>
                <a:lnTo>
                  <a:pt x="7391400" y="5562600"/>
                </a:lnTo>
                <a:lnTo>
                  <a:pt x="7400925" y="5622925"/>
                </a:lnTo>
                <a:lnTo>
                  <a:pt x="7410450" y="5675312"/>
                </a:lnTo>
                <a:lnTo>
                  <a:pt x="7424737" y="5721350"/>
                </a:lnTo>
                <a:lnTo>
                  <a:pt x="7442200" y="5762625"/>
                </a:lnTo>
                <a:lnTo>
                  <a:pt x="7459662" y="5802312"/>
                </a:lnTo>
                <a:lnTo>
                  <a:pt x="7478712" y="5840412"/>
                </a:lnTo>
                <a:lnTo>
                  <a:pt x="7497762" y="5876925"/>
                </a:lnTo>
                <a:lnTo>
                  <a:pt x="7516812" y="5915025"/>
                </a:lnTo>
                <a:lnTo>
                  <a:pt x="7532687" y="5956300"/>
                </a:lnTo>
                <a:lnTo>
                  <a:pt x="7546975" y="6003925"/>
                </a:lnTo>
                <a:lnTo>
                  <a:pt x="7558087" y="6056312"/>
                </a:lnTo>
                <a:lnTo>
                  <a:pt x="7566025" y="6113462"/>
                </a:lnTo>
                <a:lnTo>
                  <a:pt x="7569200" y="6183312"/>
                </a:lnTo>
                <a:lnTo>
                  <a:pt x="7566025" y="6251575"/>
                </a:lnTo>
                <a:lnTo>
                  <a:pt x="7558087" y="6311900"/>
                </a:lnTo>
                <a:lnTo>
                  <a:pt x="7546975" y="6361112"/>
                </a:lnTo>
                <a:lnTo>
                  <a:pt x="7532687" y="6407150"/>
                </a:lnTo>
                <a:lnTo>
                  <a:pt x="7516812" y="6448425"/>
                </a:lnTo>
                <a:lnTo>
                  <a:pt x="7499350" y="6488112"/>
                </a:lnTo>
                <a:lnTo>
                  <a:pt x="7481887" y="6523037"/>
                </a:lnTo>
                <a:lnTo>
                  <a:pt x="7462837" y="6561137"/>
                </a:lnTo>
                <a:lnTo>
                  <a:pt x="7443787" y="6597650"/>
                </a:lnTo>
                <a:lnTo>
                  <a:pt x="7427912" y="6640512"/>
                </a:lnTo>
                <a:lnTo>
                  <a:pt x="7412037" y="6683375"/>
                </a:lnTo>
                <a:lnTo>
                  <a:pt x="7402512" y="6735762"/>
                </a:lnTo>
                <a:lnTo>
                  <a:pt x="7394575" y="6791325"/>
                </a:lnTo>
                <a:lnTo>
                  <a:pt x="7389812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0860BB-CFBC-4D6F-9A96-FCEA0F1ADD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051" y="382385"/>
            <a:ext cx="6015897" cy="1492132"/>
          </a:xfrm>
        </p:spPr>
        <p:txBody>
          <a:bodyPr>
            <a:normAutofit/>
          </a:bodyPr>
          <a:lstStyle/>
          <a:p>
            <a:r>
              <a:rPr lang="en-US" dirty="0"/>
              <a:t>Agenda</a:t>
            </a:r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A0382D1-1594-4E3D-842E-04E1E5E75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6" name="Diagram 2">
            <a:extLst>
              <a:ext uri="{FF2B5EF4-FFF2-40B4-BE49-F238E27FC236}">
                <a16:creationId xmlns:a16="http://schemas.microsoft.com/office/drawing/2014/main" id="{7D9585E4-58C8-4D05-A720-6C1F014BCE6B}"/>
              </a:ext>
            </a:extLst>
          </p:cNvPr>
          <p:cNvGraphicFramePr/>
          <p:nvPr/>
        </p:nvGraphicFramePr>
        <p:xfrm>
          <a:off x="765051" y="1335743"/>
          <a:ext cx="6015897" cy="45438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752591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7C615D28-8D37-47CB-9D5B-9ACFDA3089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F2B0F7-D916-4697-9484-B1E5F91F1D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3800" y="804335"/>
            <a:ext cx="5651500" cy="1681709"/>
          </a:xfrm>
        </p:spPr>
        <p:txBody>
          <a:bodyPr>
            <a:normAutofit/>
          </a:bodyPr>
          <a:lstStyle/>
          <a:p>
            <a:r>
              <a:rPr lang="en-US"/>
              <a:t>Project background</a:t>
            </a:r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A972F721-1C6F-4EF9-A56F-75227F89A0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672465" cy="6858000"/>
          </a:xfrm>
          <a:custGeom>
            <a:avLst/>
            <a:gdLst>
              <a:gd name="connsiteX0" fmla="*/ 0 w 672465"/>
              <a:gd name="connsiteY0" fmla="*/ 0 h 6858000"/>
              <a:gd name="connsiteX1" fmla="*/ 496253 w 672465"/>
              <a:gd name="connsiteY1" fmla="*/ 0 h 6858000"/>
              <a:gd name="connsiteX2" fmla="*/ 497840 w 672465"/>
              <a:gd name="connsiteY2" fmla="*/ 68263 h 6858000"/>
              <a:gd name="connsiteX3" fmla="*/ 505778 w 672465"/>
              <a:gd name="connsiteY3" fmla="*/ 128588 h 6858000"/>
              <a:gd name="connsiteX4" fmla="*/ 516890 w 672465"/>
              <a:gd name="connsiteY4" fmla="*/ 180975 h 6858000"/>
              <a:gd name="connsiteX5" fmla="*/ 531178 w 672465"/>
              <a:gd name="connsiteY5" fmla="*/ 227013 h 6858000"/>
              <a:gd name="connsiteX6" fmla="*/ 547053 w 672465"/>
              <a:gd name="connsiteY6" fmla="*/ 268288 h 6858000"/>
              <a:gd name="connsiteX7" fmla="*/ 566103 w 672465"/>
              <a:gd name="connsiteY7" fmla="*/ 304800 h 6858000"/>
              <a:gd name="connsiteX8" fmla="*/ 585153 w 672465"/>
              <a:gd name="connsiteY8" fmla="*/ 342900 h 6858000"/>
              <a:gd name="connsiteX9" fmla="*/ 604203 w 672465"/>
              <a:gd name="connsiteY9" fmla="*/ 381000 h 6858000"/>
              <a:gd name="connsiteX10" fmla="*/ 620078 w 672465"/>
              <a:gd name="connsiteY10" fmla="*/ 417513 h 6858000"/>
              <a:gd name="connsiteX11" fmla="*/ 635953 w 672465"/>
              <a:gd name="connsiteY11" fmla="*/ 458788 h 6858000"/>
              <a:gd name="connsiteX12" fmla="*/ 651828 w 672465"/>
              <a:gd name="connsiteY12" fmla="*/ 504825 h 6858000"/>
              <a:gd name="connsiteX13" fmla="*/ 662940 w 672465"/>
              <a:gd name="connsiteY13" fmla="*/ 557213 h 6858000"/>
              <a:gd name="connsiteX14" fmla="*/ 669290 w 672465"/>
              <a:gd name="connsiteY14" fmla="*/ 617538 h 6858000"/>
              <a:gd name="connsiteX15" fmla="*/ 672465 w 672465"/>
              <a:gd name="connsiteY15" fmla="*/ 685800 h 6858000"/>
              <a:gd name="connsiteX16" fmla="*/ 669290 w 672465"/>
              <a:gd name="connsiteY16" fmla="*/ 754063 h 6858000"/>
              <a:gd name="connsiteX17" fmla="*/ 662940 w 672465"/>
              <a:gd name="connsiteY17" fmla="*/ 814388 h 6858000"/>
              <a:gd name="connsiteX18" fmla="*/ 651828 w 672465"/>
              <a:gd name="connsiteY18" fmla="*/ 866775 h 6858000"/>
              <a:gd name="connsiteX19" fmla="*/ 635953 w 672465"/>
              <a:gd name="connsiteY19" fmla="*/ 912813 h 6858000"/>
              <a:gd name="connsiteX20" fmla="*/ 620078 w 672465"/>
              <a:gd name="connsiteY20" fmla="*/ 954088 h 6858000"/>
              <a:gd name="connsiteX21" fmla="*/ 604203 w 672465"/>
              <a:gd name="connsiteY21" fmla="*/ 990600 h 6858000"/>
              <a:gd name="connsiteX22" fmla="*/ 585153 w 672465"/>
              <a:gd name="connsiteY22" fmla="*/ 1028700 h 6858000"/>
              <a:gd name="connsiteX23" fmla="*/ 566103 w 672465"/>
              <a:gd name="connsiteY23" fmla="*/ 1066800 h 6858000"/>
              <a:gd name="connsiteX24" fmla="*/ 547053 w 672465"/>
              <a:gd name="connsiteY24" fmla="*/ 1103313 h 6858000"/>
              <a:gd name="connsiteX25" fmla="*/ 531178 w 672465"/>
              <a:gd name="connsiteY25" fmla="*/ 1144588 h 6858000"/>
              <a:gd name="connsiteX26" fmla="*/ 516890 w 672465"/>
              <a:gd name="connsiteY26" fmla="*/ 1190625 h 6858000"/>
              <a:gd name="connsiteX27" fmla="*/ 505778 w 672465"/>
              <a:gd name="connsiteY27" fmla="*/ 1243013 h 6858000"/>
              <a:gd name="connsiteX28" fmla="*/ 497840 w 672465"/>
              <a:gd name="connsiteY28" fmla="*/ 1303338 h 6858000"/>
              <a:gd name="connsiteX29" fmla="*/ 496253 w 672465"/>
              <a:gd name="connsiteY29" fmla="*/ 1371600 h 6858000"/>
              <a:gd name="connsiteX30" fmla="*/ 497840 w 672465"/>
              <a:gd name="connsiteY30" fmla="*/ 1439863 h 6858000"/>
              <a:gd name="connsiteX31" fmla="*/ 505778 w 672465"/>
              <a:gd name="connsiteY31" fmla="*/ 1500188 h 6858000"/>
              <a:gd name="connsiteX32" fmla="*/ 516890 w 672465"/>
              <a:gd name="connsiteY32" fmla="*/ 1552575 h 6858000"/>
              <a:gd name="connsiteX33" fmla="*/ 531178 w 672465"/>
              <a:gd name="connsiteY33" fmla="*/ 1598613 h 6858000"/>
              <a:gd name="connsiteX34" fmla="*/ 547053 w 672465"/>
              <a:gd name="connsiteY34" fmla="*/ 1639888 h 6858000"/>
              <a:gd name="connsiteX35" fmla="*/ 566103 w 672465"/>
              <a:gd name="connsiteY35" fmla="*/ 1676400 h 6858000"/>
              <a:gd name="connsiteX36" fmla="*/ 585153 w 672465"/>
              <a:gd name="connsiteY36" fmla="*/ 1714500 h 6858000"/>
              <a:gd name="connsiteX37" fmla="*/ 604203 w 672465"/>
              <a:gd name="connsiteY37" fmla="*/ 1752600 h 6858000"/>
              <a:gd name="connsiteX38" fmla="*/ 620078 w 672465"/>
              <a:gd name="connsiteY38" fmla="*/ 1789113 h 6858000"/>
              <a:gd name="connsiteX39" fmla="*/ 635953 w 672465"/>
              <a:gd name="connsiteY39" fmla="*/ 1830388 h 6858000"/>
              <a:gd name="connsiteX40" fmla="*/ 651828 w 672465"/>
              <a:gd name="connsiteY40" fmla="*/ 1876425 h 6858000"/>
              <a:gd name="connsiteX41" fmla="*/ 662940 w 672465"/>
              <a:gd name="connsiteY41" fmla="*/ 1928813 h 6858000"/>
              <a:gd name="connsiteX42" fmla="*/ 669290 w 672465"/>
              <a:gd name="connsiteY42" fmla="*/ 1989138 h 6858000"/>
              <a:gd name="connsiteX43" fmla="*/ 672465 w 672465"/>
              <a:gd name="connsiteY43" fmla="*/ 2057400 h 6858000"/>
              <a:gd name="connsiteX44" fmla="*/ 669290 w 672465"/>
              <a:gd name="connsiteY44" fmla="*/ 2125663 h 6858000"/>
              <a:gd name="connsiteX45" fmla="*/ 662940 w 672465"/>
              <a:gd name="connsiteY45" fmla="*/ 2185988 h 6858000"/>
              <a:gd name="connsiteX46" fmla="*/ 651828 w 672465"/>
              <a:gd name="connsiteY46" fmla="*/ 2238375 h 6858000"/>
              <a:gd name="connsiteX47" fmla="*/ 635953 w 672465"/>
              <a:gd name="connsiteY47" fmla="*/ 2284413 h 6858000"/>
              <a:gd name="connsiteX48" fmla="*/ 620078 w 672465"/>
              <a:gd name="connsiteY48" fmla="*/ 2325688 h 6858000"/>
              <a:gd name="connsiteX49" fmla="*/ 604203 w 672465"/>
              <a:gd name="connsiteY49" fmla="*/ 2362200 h 6858000"/>
              <a:gd name="connsiteX50" fmla="*/ 585153 w 672465"/>
              <a:gd name="connsiteY50" fmla="*/ 2400300 h 6858000"/>
              <a:gd name="connsiteX51" fmla="*/ 566103 w 672465"/>
              <a:gd name="connsiteY51" fmla="*/ 2438400 h 6858000"/>
              <a:gd name="connsiteX52" fmla="*/ 547053 w 672465"/>
              <a:gd name="connsiteY52" fmla="*/ 2474913 h 6858000"/>
              <a:gd name="connsiteX53" fmla="*/ 531178 w 672465"/>
              <a:gd name="connsiteY53" fmla="*/ 2516188 h 6858000"/>
              <a:gd name="connsiteX54" fmla="*/ 516890 w 672465"/>
              <a:gd name="connsiteY54" fmla="*/ 2562225 h 6858000"/>
              <a:gd name="connsiteX55" fmla="*/ 505778 w 672465"/>
              <a:gd name="connsiteY55" fmla="*/ 2614613 h 6858000"/>
              <a:gd name="connsiteX56" fmla="*/ 497840 w 672465"/>
              <a:gd name="connsiteY56" fmla="*/ 2674938 h 6858000"/>
              <a:gd name="connsiteX57" fmla="*/ 496253 w 672465"/>
              <a:gd name="connsiteY57" fmla="*/ 2743200 h 6858000"/>
              <a:gd name="connsiteX58" fmla="*/ 497840 w 672465"/>
              <a:gd name="connsiteY58" fmla="*/ 2811463 h 6858000"/>
              <a:gd name="connsiteX59" fmla="*/ 505778 w 672465"/>
              <a:gd name="connsiteY59" fmla="*/ 2871788 h 6858000"/>
              <a:gd name="connsiteX60" fmla="*/ 516890 w 672465"/>
              <a:gd name="connsiteY60" fmla="*/ 2924175 h 6858000"/>
              <a:gd name="connsiteX61" fmla="*/ 531178 w 672465"/>
              <a:gd name="connsiteY61" fmla="*/ 2970213 h 6858000"/>
              <a:gd name="connsiteX62" fmla="*/ 547053 w 672465"/>
              <a:gd name="connsiteY62" fmla="*/ 3011488 h 6858000"/>
              <a:gd name="connsiteX63" fmla="*/ 566103 w 672465"/>
              <a:gd name="connsiteY63" fmla="*/ 3048000 h 6858000"/>
              <a:gd name="connsiteX64" fmla="*/ 585153 w 672465"/>
              <a:gd name="connsiteY64" fmla="*/ 3086100 h 6858000"/>
              <a:gd name="connsiteX65" fmla="*/ 604203 w 672465"/>
              <a:gd name="connsiteY65" fmla="*/ 3124200 h 6858000"/>
              <a:gd name="connsiteX66" fmla="*/ 620078 w 672465"/>
              <a:gd name="connsiteY66" fmla="*/ 3160713 h 6858000"/>
              <a:gd name="connsiteX67" fmla="*/ 635953 w 672465"/>
              <a:gd name="connsiteY67" fmla="*/ 3201988 h 6858000"/>
              <a:gd name="connsiteX68" fmla="*/ 651828 w 672465"/>
              <a:gd name="connsiteY68" fmla="*/ 3248025 h 6858000"/>
              <a:gd name="connsiteX69" fmla="*/ 662940 w 672465"/>
              <a:gd name="connsiteY69" fmla="*/ 3300413 h 6858000"/>
              <a:gd name="connsiteX70" fmla="*/ 669290 w 672465"/>
              <a:gd name="connsiteY70" fmla="*/ 3360738 h 6858000"/>
              <a:gd name="connsiteX71" fmla="*/ 672465 w 672465"/>
              <a:gd name="connsiteY71" fmla="*/ 3427413 h 6858000"/>
              <a:gd name="connsiteX72" fmla="*/ 669290 w 672465"/>
              <a:gd name="connsiteY72" fmla="*/ 3497263 h 6858000"/>
              <a:gd name="connsiteX73" fmla="*/ 662940 w 672465"/>
              <a:gd name="connsiteY73" fmla="*/ 3557588 h 6858000"/>
              <a:gd name="connsiteX74" fmla="*/ 651828 w 672465"/>
              <a:gd name="connsiteY74" fmla="*/ 3609975 h 6858000"/>
              <a:gd name="connsiteX75" fmla="*/ 635953 w 672465"/>
              <a:gd name="connsiteY75" fmla="*/ 3656013 h 6858000"/>
              <a:gd name="connsiteX76" fmla="*/ 620078 w 672465"/>
              <a:gd name="connsiteY76" fmla="*/ 3697288 h 6858000"/>
              <a:gd name="connsiteX77" fmla="*/ 604203 w 672465"/>
              <a:gd name="connsiteY77" fmla="*/ 3733800 h 6858000"/>
              <a:gd name="connsiteX78" fmla="*/ 585153 w 672465"/>
              <a:gd name="connsiteY78" fmla="*/ 3771900 h 6858000"/>
              <a:gd name="connsiteX79" fmla="*/ 566103 w 672465"/>
              <a:gd name="connsiteY79" fmla="*/ 3810000 h 6858000"/>
              <a:gd name="connsiteX80" fmla="*/ 547053 w 672465"/>
              <a:gd name="connsiteY80" fmla="*/ 3846513 h 6858000"/>
              <a:gd name="connsiteX81" fmla="*/ 531178 w 672465"/>
              <a:gd name="connsiteY81" fmla="*/ 3887788 h 6858000"/>
              <a:gd name="connsiteX82" fmla="*/ 516890 w 672465"/>
              <a:gd name="connsiteY82" fmla="*/ 3933825 h 6858000"/>
              <a:gd name="connsiteX83" fmla="*/ 505778 w 672465"/>
              <a:gd name="connsiteY83" fmla="*/ 3986213 h 6858000"/>
              <a:gd name="connsiteX84" fmla="*/ 497840 w 672465"/>
              <a:gd name="connsiteY84" fmla="*/ 4046538 h 6858000"/>
              <a:gd name="connsiteX85" fmla="*/ 496253 w 672465"/>
              <a:gd name="connsiteY85" fmla="*/ 4114800 h 6858000"/>
              <a:gd name="connsiteX86" fmla="*/ 497840 w 672465"/>
              <a:gd name="connsiteY86" fmla="*/ 4183063 h 6858000"/>
              <a:gd name="connsiteX87" fmla="*/ 505778 w 672465"/>
              <a:gd name="connsiteY87" fmla="*/ 4243388 h 6858000"/>
              <a:gd name="connsiteX88" fmla="*/ 516890 w 672465"/>
              <a:gd name="connsiteY88" fmla="*/ 4295775 h 6858000"/>
              <a:gd name="connsiteX89" fmla="*/ 531178 w 672465"/>
              <a:gd name="connsiteY89" fmla="*/ 4341813 h 6858000"/>
              <a:gd name="connsiteX90" fmla="*/ 547053 w 672465"/>
              <a:gd name="connsiteY90" fmla="*/ 4383088 h 6858000"/>
              <a:gd name="connsiteX91" fmla="*/ 566103 w 672465"/>
              <a:gd name="connsiteY91" fmla="*/ 4419600 h 6858000"/>
              <a:gd name="connsiteX92" fmla="*/ 604203 w 672465"/>
              <a:gd name="connsiteY92" fmla="*/ 4495800 h 6858000"/>
              <a:gd name="connsiteX93" fmla="*/ 620078 w 672465"/>
              <a:gd name="connsiteY93" fmla="*/ 4532313 h 6858000"/>
              <a:gd name="connsiteX94" fmla="*/ 635953 w 672465"/>
              <a:gd name="connsiteY94" fmla="*/ 4573588 h 6858000"/>
              <a:gd name="connsiteX95" fmla="*/ 651828 w 672465"/>
              <a:gd name="connsiteY95" fmla="*/ 4619625 h 6858000"/>
              <a:gd name="connsiteX96" fmla="*/ 662940 w 672465"/>
              <a:gd name="connsiteY96" fmla="*/ 4672013 h 6858000"/>
              <a:gd name="connsiteX97" fmla="*/ 669290 w 672465"/>
              <a:gd name="connsiteY97" fmla="*/ 4732338 h 6858000"/>
              <a:gd name="connsiteX98" fmla="*/ 672465 w 672465"/>
              <a:gd name="connsiteY98" fmla="*/ 4800600 h 6858000"/>
              <a:gd name="connsiteX99" fmla="*/ 669290 w 672465"/>
              <a:gd name="connsiteY99" fmla="*/ 4868863 h 6858000"/>
              <a:gd name="connsiteX100" fmla="*/ 662940 w 672465"/>
              <a:gd name="connsiteY100" fmla="*/ 4929188 h 6858000"/>
              <a:gd name="connsiteX101" fmla="*/ 651828 w 672465"/>
              <a:gd name="connsiteY101" fmla="*/ 4981575 h 6858000"/>
              <a:gd name="connsiteX102" fmla="*/ 635953 w 672465"/>
              <a:gd name="connsiteY102" fmla="*/ 5027613 h 6858000"/>
              <a:gd name="connsiteX103" fmla="*/ 620078 w 672465"/>
              <a:gd name="connsiteY103" fmla="*/ 5068888 h 6858000"/>
              <a:gd name="connsiteX104" fmla="*/ 604203 w 672465"/>
              <a:gd name="connsiteY104" fmla="*/ 5105400 h 6858000"/>
              <a:gd name="connsiteX105" fmla="*/ 585153 w 672465"/>
              <a:gd name="connsiteY105" fmla="*/ 5143500 h 6858000"/>
              <a:gd name="connsiteX106" fmla="*/ 566103 w 672465"/>
              <a:gd name="connsiteY106" fmla="*/ 5181600 h 6858000"/>
              <a:gd name="connsiteX107" fmla="*/ 547053 w 672465"/>
              <a:gd name="connsiteY107" fmla="*/ 5218113 h 6858000"/>
              <a:gd name="connsiteX108" fmla="*/ 531178 w 672465"/>
              <a:gd name="connsiteY108" fmla="*/ 5259388 h 6858000"/>
              <a:gd name="connsiteX109" fmla="*/ 516890 w 672465"/>
              <a:gd name="connsiteY109" fmla="*/ 5305425 h 6858000"/>
              <a:gd name="connsiteX110" fmla="*/ 505778 w 672465"/>
              <a:gd name="connsiteY110" fmla="*/ 5357813 h 6858000"/>
              <a:gd name="connsiteX111" fmla="*/ 497840 w 672465"/>
              <a:gd name="connsiteY111" fmla="*/ 5418138 h 6858000"/>
              <a:gd name="connsiteX112" fmla="*/ 496253 w 672465"/>
              <a:gd name="connsiteY112" fmla="*/ 5486400 h 6858000"/>
              <a:gd name="connsiteX113" fmla="*/ 497840 w 672465"/>
              <a:gd name="connsiteY113" fmla="*/ 5554663 h 6858000"/>
              <a:gd name="connsiteX114" fmla="*/ 505778 w 672465"/>
              <a:gd name="connsiteY114" fmla="*/ 5614988 h 6858000"/>
              <a:gd name="connsiteX115" fmla="*/ 516890 w 672465"/>
              <a:gd name="connsiteY115" fmla="*/ 5667375 h 6858000"/>
              <a:gd name="connsiteX116" fmla="*/ 531178 w 672465"/>
              <a:gd name="connsiteY116" fmla="*/ 5713413 h 6858000"/>
              <a:gd name="connsiteX117" fmla="*/ 547053 w 672465"/>
              <a:gd name="connsiteY117" fmla="*/ 5754688 h 6858000"/>
              <a:gd name="connsiteX118" fmla="*/ 566103 w 672465"/>
              <a:gd name="connsiteY118" fmla="*/ 5791200 h 6858000"/>
              <a:gd name="connsiteX119" fmla="*/ 585153 w 672465"/>
              <a:gd name="connsiteY119" fmla="*/ 5829300 h 6858000"/>
              <a:gd name="connsiteX120" fmla="*/ 604203 w 672465"/>
              <a:gd name="connsiteY120" fmla="*/ 5867400 h 6858000"/>
              <a:gd name="connsiteX121" fmla="*/ 620078 w 672465"/>
              <a:gd name="connsiteY121" fmla="*/ 5903913 h 6858000"/>
              <a:gd name="connsiteX122" fmla="*/ 635953 w 672465"/>
              <a:gd name="connsiteY122" fmla="*/ 5945188 h 6858000"/>
              <a:gd name="connsiteX123" fmla="*/ 651828 w 672465"/>
              <a:gd name="connsiteY123" fmla="*/ 5991225 h 6858000"/>
              <a:gd name="connsiteX124" fmla="*/ 662940 w 672465"/>
              <a:gd name="connsiteY124" fmla="*/ 6043613 h 6858000"/>
              <a:gd name="connsiteX125" fmla="*/ 669290 w 672465"/>
              <a:gd name="connsiteY125" fmla="*/ 6103938 h 6858000"/>
              <a:gd name="connsiteX126" fmla="*/ 672465 w 672465"/>
              <a:gd name="connsiteY126" fmla="*/ 6172200 h 6858000"/>
              <a:gd name="connsiteX127" fmla="*/ 669290 w 672465"/>
              <a:gd name="connsiteY127" fmla="*/ 6240463 h 6858000"/>
              <a:gd name="connsiteX128" fmla="*/ 662940 w 672465"/>
              <a:gd name="connsiteY128" fmla="*/ 6300788 h 6858000"/>
              <a:gd name="connsiteX129" fmla="*/ 651828 w 672465"/>
              <a:gd name="connsiteY129" fmla="*/ 6353175 h 6858000"/>
              <a:gd name="connsiteX130" fmla="*/ 635953 w 672465"/>
              <a:gd name="connsiteY130" fmla="*/ 6399213 h 6858000"/>
              <a:gd name="connsiteX131" fmla="*/ 620078 w 672465"/>
              <a:gd name="connsiteY131" fmla="*/ 6440488 h 6858000"/>
              <a:gd name="connsiteX132" fmla="*/ 604203 w 672465"/>
              <a:gd name="connsiteY132" fmla="*/ 6477000 h 6858000"/>
              <a:gd name="connsiteX133" fmla="*/ 585153 w 672465"/>
              <a:gd name="connsiteY133" fmla="*/ 6515100 h 6858000"/>
              <a:gd name="connsiteX134" fmla="*/ 566103 w 672465"/>
              <a:gd name="connsiteY134" fmla="*/ 6553200 h 6858000"/>
              <a:gd name="connsiteX135" fmla="*/ 547053 w 672465"/>
              <a:gd name="connsiteY135" fmla="*/ 6589713 h 6858000"/>
              <a:gd name="connsiteX136" fmla="*/ 531178 w 672465"/>
              <a:gd name="connsiteY136" fmla="*/ 6630988 h 6858000"/>
              <a:gd name="connsiteX137" fmla="*/ 516890 w 672465"/>
              <a:gd name="connsiteY137" fmla="*/ 6677025 h 6858000"/>
              <a:gd name="connsiteX138" fmla="*/ 505778 w 672465"/>
              <a:gd name="connsiteY138" fmla="*/ 6729413 h 6858000"/>
              <a:gd name="connsiteX139" fmla="*/ 497840 w 672465"/>
              <a:gd name="connsiteY139" fmla="*/ 6789738 h 6858000"/>
              <a:gd name="connsiteX140" fmla="*/ 496253 w 672465"/>
              <a:gd name="connsiteY140" fmla="*/ 6858000 h 6858000"/>
              <a:gd name="connsiteX141" fmla="*/ 0 w 672465"/>
              <a:gd name="connsiteY14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</a:cxnLst>
            <a:rect l="l" t="t" r="r" b="b"/>
            <a:pathLst>
              <a:path w="672465" h="6858000">
                <a:moveTo>
                  <a:pt x="0" y="0"/>
                </a:moveTo>
                <a:lnTo>
                  <a:pt x="496253" y="0"/>
                </a:lnTo>
                <a:lnTo>
                  <a:pt x="497840" y="68263"/>
                </a:lnTo>
                <a:lnTo>
                  <a:pt x="505778" y="128588"/>
                </a:lnTo>
                <a:lnTo>
                  <a:pt x="516890" y="180975"/>
                </a:lnTo>
                <a:lnTo>
                  <a:pt x="531178" y="227013"/>
                </a:lnTo>
                <a:lnTo>
                  <a:pt x="547053" y="268288"/>
                </a:lnTo>
                <a:lnTo>
                  <a:pt x="566103" y="304800"/>
                </a:lnTo>
                <a:lnTo>
                  <a:pt x="585153" y="342900"/>
                </a:lnTo>
                <a:lnTo>
                  <a:pt x="604203" y="381000"/>
                </a:lnTo>
                <a:lnTo>
                  <a:pt x="620078" y="417513"/>
                </a:lnTo>
                <a:lnTo>
                  <a:pt x="635953" y="458788"/>
                </a:lnTo>
                <a:lnTo>
                  <a:pt x="651828" y="504825"/>
                </a:lnTo>
                <a:lnTo>
                  <a:pt x="662940" y="557213"/>
                </a:lnTo>
                <a:lnTo>
                  <a:pt x="669290" y="617538"/>
                </a:lnTo>
                <a:lnTo>
                  <a:pt x="672465" y="685800"/>
                </a:lnTo>
                <a:lnTo>
                  <a:pt x="669290" y="754063"/>
                </a:lnTo>
                <a:lnTo>
                  <a:pt x="662940" y="814388"/>
                </a:lnTo>
                <a:lnTo>
                  <a:pt x="651828" y="866775"/>
                </a:lnTo>
                <a:lnTo>
                  <a:pt x="635953" y="912813"/>
                </a:lnTo>
                <a:lnTo>
                  <a:pt x="620078" y="954088"/>
                </a:lnTo>
                <a:lnTo>
                  <a:pt x="604203" y="990600"/>
                </a:lnTo>
                <a:lnTo>
                  <a:pt x="585153" y="1028700"/>
                </a:lnTo>
                <a:lnTo>
                  <a:pt x="566103" y="1066800"/>
                </a:lnTo>
                <a:lnTo>
                  <a:pt x="547053" y="1103313"/>
                </a:lnTo>
                <a:lnTo>
                  <a:pt x="531178" y="1144588"/>
                </a:lnTo>
                <a:lnTo>
                  <a:pt x="516890" y="1190625"/>
                </a:lnTo>
                <a:lnTo>
                  <a:pt x="505778" y="1243013"/>
                </a:lnTo>
                <a:lnTo>
                  <a:pt x="497840" y="1303338"/>
                </a:lnTo>
                <a:lnTo>
                  <a:pt x="496253" y="1371600"/>
                </a:lnTo>
                <a:lnTo>
                  <a:pt x="497840" y="1439863"/>
                </a:lnTo>
                <a:lnTo>
                  <a:pt x="505778" y="1500188"/>
                </a:lnTo>
                <a:lnTo>
                  <a:pt x="516890" y="1552575"/>
                </a:lnTo>
                <a:lnTo>
                  <a:pt x="531178" y="1598613"/>
                </a:lnTo>
                <a:lnTo>
                  <a:pt x="547053" y="1639888"/>
                </a:lnTo>
                <a:lnTo>
                  <a:pt x="566103" y="1676400"/>
                </a:lnTo>
                <a:lnTo>
                  <a:pt x="585153" y="1714500"/>
                </a:lnTo>
                <a:lnTo>
                  <a:pt x="604203" y="1752600"/>
                </a:lnTo>
                <a:lnTo>
                  <a:pt x="620078" y="1789113"/>
                </a:lnTo>
                <a:lnTo>
                  <a:pt x="635953" y="1830388"/>
                </a:lnTo>
                <a:lnTo>
                  <a:pt x="651828" y="1876425"/>
                </a:lnTo>
                <a:lnTo>
                  <a:pt x="662940" y="1928813"/>
                </a:lnTo>
                <a:lnTo>
                  <a:pt x="669290" y="1989138"/>
                </a:lnTo>
                <a:lnTo>
                  <a:pt x="672465" y="2057400"/>
                </a:lnTo>
                <a:lnTo>
                  <a:pt x="669290" y="2125663"/>
                </a:lnTo>
                <a:lnTo>
                  <a:pt x="662940" y="2185988"/>
                </a:lnTo>
                <a:lnTo>
                  <a:pt x="651828" y="2238375"/>
                </a:lnTo>
                <a:lnTo>
                  <a:pt x="635953" y="2284413"/>
                </a:lnTo>
                <a:lnTo>
                  <a:pt x="620078" y="2325688"/>
                </a:lnTo>
                <a:lnTo>
                  <a:pt x="604203" y="2362200"/>
                </a:lnTo>
                <a:lnTo>
                  <a:pt x="585153" y="2400300"/>
                </a:lnTo>
                <a:lnTo>
                  <a:pt x="566103" y="2438400"/>
                </a:lnTo>
                <a:lnTo>
                  <a:pt x="547053" y="2474913"/>
                </a:lnTo>
                <a:lnTo>
                  <a:pt x="531178" y="2516188"/>
                </a:lnTo>
                <a:lnTo>
                  <a:pt x="516890" y="2562225"/>
                </a:lnTo>
                <a:lnTo>
                  <a:pt x="505778" y="2614613"/>
                </a:lnTo>
                <a:lnTo>
                  <a:pt x="497840" y="2674938"/>
                </a:lnTo>
                <a:lnTo>
                  <a:pt x="496253" y="2743200"/>
                </a:lnTo>
                <a:lnTo>
                  <a:pt x="497840" y="2811463"/>
                </a:lnTo>
                <a:lnTo>
                  <a:pt x="505778" y="2871788"/>
                </a:lnTo>
                <a:lnTo>
                  <a:pt x="516890" y="2924175"/>
                </a:lnTo>
                <a:lnTo>
                  <a:pt x="531178" y="2970213"/>
                </a:lnTo>
                <a:lnTo>
                  <a:pt x="547053" y="3011488"/>
                </a:lnTo>
                <a:lnTo>
                  <a:pt x="566103" y="3048000"/>
                </a:lnTo>
                <a:lnTo>
                  <a:pt x="585153" y="3086100"/>
                </a:lnTo>
                <a:lnTo>
                  <a:pt x="604203" y="3124200"/>
                </a:lnTo>
                <a:lnTo>
                  <a:pt x="620078" y="3160713"/>
                </a:lnTo>
                <a:lnTo>
                  <a:pt x="635953" y="3201988"/>
                </a:lnTo>
                <a:lnTo>
                  <a:pt x="651828" y="3248025"/>
                </a:lnTo>
                <a:lnTo>
                  <a:pt x="662940" y="3300413"/>
                </a:lnTo>
                <a:lnTo>
                  <a:pt x="669290" y="3360738"/>
                </a:lnTo>
                <a:lnTo>
                  <a:pt x="672465" y="3427413"/>
                </a:lnTo>
                <a:lnTo>
                  <a:pt x="669290" y="3497263"/>
                </a:lnTo>
                <a:lnTo>
                  <a:pt x="662940" y="3557588"/>
                </a:lnTo>
                <a:lnTo>
                  <a:pt x="651828" y="3609975"/>
                </a:lnTo>
                <a:lnTo>
                  <a:pt x="635953" y="3656013"/>
                </a:lnTo>
                <a:lnTo>
                  <a:pt x="620078" y="3697288"/>
                </a:lnTo>
                <a:lnTo>
                  <a:pt x="604203" y="3733800"/>
                </a:lnTo>
                <a:lnTo>
                  <a:pt x="585153" y="3771900"/>
                </a:lnTo>
                <a:lnTo>
                  <a:pt x="566103" y="3810000"/>
                </a:lnTo>
                <a:lnTo>
                  <a:pt x="547053" y="3846513"/>
                </a:lnTo>
                <a:lnTo>
                  <a:pt x="531178" y="3887788"/>
                </a:lnTo>
                <a:lnTo>
                  <a:pt x="516890" y="3933825"/>
                </a:lnTo>
                <a:lnTo>
                  <a:pt x="505778" y="3986213"/>
                </a:lnTo>
                <a:lnTo>
                  <a:pt x="497840" y="4046538"/>
                </a:lnTo>
                <a:lnTo>
                  <a:pt x="496253" y="4114800"/>
                </a:lnTo>
                <a:lnTo>
                  <a:pt x="497840" y="4183063"/>
                </a:lnTo>
                <a:lnTo>
                  <a:pt x="505778" y="4243388"/>
                </a:lnTo>
                <a:lnTo>
                  <a:pt x="516890" y="4295775"/>
                </a:lnTo>
                <a:lnTo>
                  <a:pt x="531178" y="4341813"/>
                </a:lnTo>
                <a:lnTo>
                  <a:pt x="547053" y="4383088"/>
                </a:lnTo>
                <a:lnTo>
                  <a:pt x="566103" y="4419600"/>
                </a:lnTo>
                <a:lnTo>
                  <a:pt x="604203" y="4495800"/>
                </a:lnTo>
                <a:lnTo>
                  <a:pt x="620078" y="4532313"/>
                </a:lnTo>
                <a:lnTo>
                  <a:pt x="635953" y="4573588"/>
                </a:lnTo>
                <a:lnTo>
                  <a:pt x="651828" y="4619625"/>
                </a:lnTo>
                <a:lnTo>
                  <a:pt x="662940" y="4672013"/>
                </a:lnTo>
                <a:lnTo>
                  <a:pt x="669290" y="4732338"/>
                </a:lnTo>
                <a:lnTo>
                  <a:pt x="672465" y="4800600"/>
                </a:lnTo>
                <a:lnTo>
                  <a:pt x="669290" y="4868863"/>
                </a:lnTo>
                <a:lnTo>
                  <a:pt x="662940" y="4929188"/>
                </a:lnTo>
                <a:lnTo>
                  <a:pt x="651828" y="4981575"/>
                </a:lnTo>
                <a:lnTo>
                  <a:pt x="635953" y="5027613"/>
                </a:lnTo>
                <a:lnTo>
                  <a:pt x="620078" y="5068888"/>
                </a:lnTo>
                <a:lnTo>
                  <a:pt x="604203" y="5105400"/>
                </a:lnTo>
                <a:lnTo>
                  <a:pt x="585153" y="5143500"/>
                </a:lnTo>
                <a:lnTo>
                  <a:pt x="566103" y="5181600"/>
                </a:lnTo>
                <a:lnTo>
                  <a:pt x="547053" y="5218113"/>
                </a:lnTo>
                <a:lnTo>
                  <a:pt x="531178" y="5259388"/>
                </a:lnTo>
                <a:lnTo>
                  <a:pt x="516890" y="5305425"/>
                </a:lnTo>
                <a:lnTo>
                  <a:pt x="505778" y="5357813"/>
                </a:lnTo>
                <a:lnTo>
                  <a:pt x="497840" y="5418138"/>
                </a:lnTo>
                <a:lnTo>
                  <a:pt x="496253" y="5486400"/>
                </a:lnTo>
                <a:lnTo>
                  <a:pt x="497840" y="5554663"/>
                </a:lnTo>
                <a:lnTo>
                  <a:pt x="505778" y="5614988"/>
                </a:lnTo>
                <a:lnTo>
                  <a:pt x="516890" y="5667375"/>
                </a:lnTo>
                <a:lnTo>
                  <a:pt x="531178" y="5713413"/>
                </a:lnTo>
                <a:lnTo>
                  <a:pt x="547053" y="5754688"/>
                </a:lnTo>
                <a:lnTo>
                  <a:pt x="566103" y="5791200"/>
                </a:lnTo>
                <a:lnTo>
                  <a:pt x="585153" y="5829300"/>
                </a:lnTo>
                <a:lnTo>
                  <a:pt x="604203" y="5867400"/>
                </a:lnTo>
                <a:lnTo>
                  <a:pt x="620078" y="5903913"/>
                </a:lnTo>
                <a:lnTo>
                  <a:pt x="635953" y="5945188"/>
                </a:lnTo>
                <a:lnTo>
                  <a:pt x="651828" y="5991225"/>
                </a:lnTo>
                <a:lnTo>
                  <a:pt x="662940" y="6043613"/>
                </a:lnTo>
                <a:lnTo>
                  <a:pt x="669290" y="6103938"/>
                </a:lnTo>
                <a:lnTo>
                  <a:pt x="672465" y="6172200"/>
                </a:lnTo>
                <a:lnTo>
                  <a:pt x="669290" y="6240463"/>
                </a:lnTo>
                <a:lnTo>
                  <a:pt x="662940" y="6300788"/>
                </a:lnTo>
                <a:lnTo>
                  <a:pt x="651828" y="6353175"/>
                </a:lnTo>
                <a:lnTo>
                  <a:pt x="635953" y="6399213"/>
                </a:lnTo>
                <a:lnTo>
                  <a:pt x="620078" y="6440488"/>
                </a:lnTo>
                <a:lnTo>
                  <a:pt x="604203" y="6477000"/>
                </a:lnTo>
                <a:lnTo>
                  <a:pt x="585153" y="6515100"/>
                </a:lnTo>
                <a:lnTo>
                  <a:pt x="566103" y="6553200"/>
                </a:lnTo>
                <a:lnTo>
                  <a:pt x="547053" y="6589713"/>
                </a:lnTo>
                <a:lnTo>
                  <a:pt x="531178" y="6630988"/>
                </a:lnTo>
                <a:lnTo>
                  <a:pt x="516890" y="6677025"/>
                </a:lnTo>
                <a:lnTo>
                  <a:pt x="505778" y="6729413"/>
                </a:lnTo>
                <a:lnTo>
                  <a:pt x="497840" y="6789738"/>
                </a:lnTo>
                <a:lnTo>
                  <a:pt x="49625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759336-1F07-4592-B367-435DC9AFAD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3800" y="2707859"/>
            <a:ext cx="4170052" cy="318168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b="1" dirty="0">
                <a:solidFill>
                  <a:schemeClr val="accent1"/>
                </a:solidFill>
              </a:rPr>
              <a:t>Colony Collapse Disorder (CCD) Impacts:</a:t>
            </a:r>
          </a:p>
          <a:p>
            <a:r>
              <a:rPr lang="en-US" sz="2400" dirty="0"/>
              <a:t>Decline in # of colonies</a:t>
            </a:r>
            <a:endParaRPr lang="en-US" dirty="0"/>
          </a:p>
          <a:p>
            <a:r>
              <a:rPr lang="en-US" sz="2400" dirty="0"/>
              <a:t>Honey yield per colony decreased</a:t>
            </a:r>
          </a:p>
          <a:p>
            <a:r>
              <a:rPr lang="en-US" sz="2400" dirty="0"/>
              <a:t>Price of honey increased</a:t>
            </a:r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77C3F4C2-3657-4061-8688-BA19E8B450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10946" y="2529102"/>
            <a:ext cx="3361914" cy="3357830"/>
          </a:xfrm>
          <a:custGeom>
            <a:avLst/>
            <a:gdLst>
              <a:gd name="connsiteX0" fmla="*/ 3095991 w 6191980"/>
              <a:gd name="connsiteY0" fmla="*/ 0 h 6184462"/>
              <a:gd name="connsiteX1" fmla="*/ 3156069 w 6191980"/>
              <a:gd name="connsiteY1" fmla="*/ 5631 h 6184462"/>
              <a:gd name="connsiteX2" fmla="*/ 3214272 w 6191980"/>
              <a:gd name="connsiteY2" fmla="*/ 20652 h 6184462"/>
              <a:gd name="connsiteX3" fmla="*/ 3270598 w 6191980"/>
              <a:gd name="connsiteY3" fmla="*/ 43182 h 6184462"/>
              <a:gd name="connsiteX4" fmla="*/ 3328798 w 6191980"/>
              <a:gd name="connsiteY4" fmla="*/ 71344 h 6184462"/>
              <a:gd name="connsiteX5" fmla="*/ 3383247 w 6191980"/>
              <a:gd name="connsiteY5" fmla="*/ 103262 h 6184462"/>
              <a:gd name="connsiteX6" fmla="*/ 3439573 w 6191980"/>
              <a:gd name="connsiteY6" fmla="*/ 137057 h 6184462"/>
              <a:gd name="connsiteX7" fmla="*/ 3495897 w 6191980"/>
              <a:gd name="connsiteY7" fmla="*/ 167096 h 6184462"/>
              <a:gd name="connsiteX8" fmla="*/ 3552221 w 6191980"/>
              <a:gd name="connsiteY8" fmla="*/ 197137 h 6184462"/>
              <a:gd name="connsiteX9" fmla="*/ 3606669 w 6191980"/>
              <a:gd name="connsiteY9" fmla="*/ 219666 h 6184462"/>
              <a:gd name="connsiteX10" fmla="*/ 3666749 w 6191980"/>
              <a:gd name="connsiteY10" fmla="*/ 234686 h 6184462"/>
              <a:gd name="connsiteX11" fmla="*/ 3724950 w 6191980"/>
              <a:gd name="connsiteY11" fmla="*/ 242197 h 6184462"/>
              <a:gd name="connsiteX12" fmla="*/ 3786907 w 6191980"/>
              <a:gd name="connsiteY12" fmla="*/ 242197 h 6184462"/>
              <a:gd name="connsiteX13" fmla="*/ 3850743 w 6191980"/>
              <a:gd name="connsiteY13" fmla="*/ 238443 h 6184462"/>
              <a:gd name="connsiteX14" fmla="*/ 3914577 w 6191980"/>
              <a:gd name="connsiteY14" fmla="*/ 230932 h 6184462"/>
              <a:gd name="connsiteX15" fmla="*/ 3978413 w 6191980"/>
              <a:gd name="connsiteY15" fmla="*/ 221545 h 6184462"/>
              <a:gd name="connsiteX16" fmla="*/ 4042247 w 6191980"/>
              <a:gd name="connsiteY16" fmla="*/ 214035 h 6184462"/>
              <a:gd name="connsiteX17" fmla="*/ 4106083 w 6191980"/>
              <a:gd name="connsiteY17" fmla="*/ 208401 h 6184462"/>
              <a:gd name="connsiteX18" fmla="*/ 4166161 w 6191980"/>
              <a:gd name="connsiteY18" fmla="*/ 210279 h 6184462"/>
              <a:gd name="connsiteX19" fmla="*/ 4224364 w 6191980"/>
              <a:gd name="connsiteY19" fmla="*/ 217789 h 6184462"/>
              <a:gd name="connsiteX20" fmla="*/ 4280690 w 6191980"/>
              <a:gd name="connsiteY20" fmla="*/ 234686 h 6184462"/>
              <a:gd name="connsiteX21" fmla="*/ 4327628 w 6191980"/>
              <a:gd name="connsiteY21" fmla="*/ 259094 h 6184462"/>
              <a:gd name="connsiteX22" fmla="*/ 4372686 w 6191980"/>
              <a:gd name="connsiteY22" fmla="*/ 291012 h 6184462"/>
              <a:gd name="connsiteX23" fmla="*/ 4412114 w 6191980"/>
              <a:gd name="connsiteY23" fmla="*/ 328561 h 6184462"/>
              <a:gd name="connsiteX24" fmla="*/ 4451542 w 6191980"/>
              <a:gd name="connsiteY24" fmla="*/ 371743 h 6184462"/>
              <a:gd name="connsiteX25" fmla="*/ 4487214 w 6191980"/>
              <a:gd name="connsiteY25" fmla="*/ 416803 h 6184462"/>
              <a:gd name="connsiteX26" fmla="*/ 4522886 w 6191980"/>
              <a:gd name="connsiteY26" fmla="*/ 463741 h 6184462"/>
              <a:gd name="connsiteX27" fmla="*/ 4558559 w 6191980"/>
              <a:gd name="connsiteY27" fmla="*/ 510678 h 6184462"/>
              <a:gd name="connsiteX28" fmla="*/ 4594231 w 6191980"/>
              <a:gd name="connsiteY28" fmla="*/ 555737 h 6184462"/>
              <a:gd name="connsiteX29" fmla="*/ 4631782 w 6191980"/>
              <a:gd name="connsiteY29" fmla="*/ 598919 h 6184462"/>
              <a:gd name="connsiteX30" fmla="*/ 4674964 w 6191980"/>
              <a:gd name="connsiteY30" fmla="*/ 636471 h 6184462"/>
              <a:gd name="connsiteX31" fmla="*/ 4716270 w 6191980"/>
              <a:gd name="connsiteY31" fmla="*/ 670266 h 6184462"/>
              <a:gd name="connsiteX32" fmla="*/ 4763206 w 6191980"/>
              <a:gd name="connsiteY32" fmla="*/ 696549 h 6184462"/>
              <a:gd name="connsiteX33" fmla="*/ 4813899 w 6191980"/>
              <a:gd name="connsiteY33" fmla="*/ 719079 h 6184462"/>
              <a:gd name="connsiteX34" fmla="*/ 4868345 w 6191980"/>
              <a:gd name="connsiteY34" fmla="*/ 737854 h 6184462"/>
              <a:gd name="connsiteX35" fmla="*/ 4924669 w 6191980"/>
              <a:gd name="connsiteY35" fmla="*/ 754751 h 6184462"/>
              <a:gd name="connsiteX36" fmla="*/ 4980995 w 6191980"/>
              <a:gd name="connsiteY36" fmla="*/ 769772 h 6184462"/>
              <a:gd name="connsiteX37" fmla="*/ 5039198 w 6191980"/>
              <a:gd name="connsiteY37" fmla="*/ 784792 h 6184462"/>
              <a:gd name="connsiteX38" fmla="*/ 5093644 w 6191980"/>
              <a:gd name="connsiteY38" fmla="*/ 801690 h 6184462"/>
              <a:gd name="connsiteX39" fmla="*/ 5148091 w 6191980"/>
              <a:gd name="connsiteY39" fmla="*/ 820464 h 6184462"/>
              <a:gd name="connsiteX40" fmla="*/ 5198784 w 6191980"/>
              <a:gd name="connsiteY40" fmla="*/ 842995 h 6184462"/>
              <a:gd name="connsiteX41" fmla="*/ 5243845 w 6191980"/>
              <a:gd name="connsiteY41" fmla="*/ 871157 h 6184462"/>
              <a:gd name="connsiteX42" fmla="*/ 5285151 w 6191980"/>
              <a:gd name="connsiteY42" fmla="*/ 904952 h 6184462"/>
              <a:gd name="connsiteX43" fmla="*/ 5318944 w 6191980"/>
              <a:gd name="connsiteY43" fmla="*/ 946257 h 6184462"/>
              <a:gd name="connsiteX44" fmla="*/ 5347108 w 6191980"/>
              <a:gd name="connsiteY44" fmla="*/ 991317 h 6184462"/>
              <a:gd name="connsiteX45" fmla="*/ 5369636 w 6191980"/>
              <a:gd name="connsiteY45" fmla="*/ 1042007 h 6184462"/>
              <a:gd name="connsiteX46" fmla="*/ 5388410 w 6191980"/>
              <a:gd name="connsiteY46" fmla="*/ 1096456 h 6184462"/>
              <a:gd name="connsiteX47" fmla="*/ 5405308 w 6191980"/>
              <a:gd name="connsiteY47" fmla="*/ 1150903 h 6184462"/>
              <a:gd name="connsiteX48" fmla="*/ 5420328 w 6191980"/>
              <a:gd name="connsiteY48" fmla="*/ 1209105 h 6184462"/>
              <a:gd name="connsiteX49" fmla="*/ 5435349 w 6191980"/>
              <a:gd name="connsiteY49" fmla="*/ 1265429 h 6184462"/>
              <a:gd name="connsiteX50" fmla="*/ 5452246 w 6191980"/>
              <a:gd name="connsiteY50" fmla="*/ 1321755 h 6184462"/>
              <a:gd name="connsiteX51" fmla="*/ 5471021 w 6191980"/>
              <a:gd name="connsiteY51" fmla="*/ 1376203 h 6184462"/>
              <a:gd name="connsiteX52" fmla="*/ 5493550 w 6191980"/>
              <a:gd name="connsiteY52" fmla="*/ 1426896 h 6184462"/>
              <a:gd name="connsiteX53" fmla="*/ 5519836 w 6191980"/>
              <a:gd name="connsiteY53" fmla="*/ 1473832 h 6184462"/>
              <a:gd name="connsiteX54" fmla="*/ 5553632 w 6191980"/>
              <a:gd name="connsiteY54" fmla="*/ 1515138 h 6184462"/>
              <a:gd name="connsiteX55" fmla="*/ 5591181 w 6191980"/>
              <a:gd name="connsiteY55" fmla="*/ 1558320 h 6184462"/>
              <a:gd name="connsiteX56" fmla="*/ 5634364 w 6191980"/>
              <a:gd name="connsiteY56" fmla="*/ 1595869 h 6184462"/>
              <a:gd name="connsiteX57" fmla="*/ 5679425 w 6191980"/>
              <a:gd name="connsiteY57" fmla="*/ 1631541 h 6184462"/>
              <a:gd name="connsiteX58" fmla="*/ 5728238 w 6191980"/>
              <a:gd name="connsiteY58" fmla="*/ 1667213 h 6184462"/>
              <a:gd name="connsiteX59" fmla="*/ 5775175 w 6191980"/>
              <a:gd name="connsiteY59" fmla="*/ 1702885 h 6184462"/>
              <a:gd name="connsiteX60" fmla="*/ 5820236 w 6191980"/>
              <a:gd name="connsiteY60" fmla="*/ 1738560 h 6184462"/>
              <a:gd name="connsiteX61" fmla="*/ 5863416 w 6191980"/>
              <a:gd name="connsiteY61" fmla="*/ 1777986 h 6184462"/>
              <a:gd name="connsiteX62" fmla="*/ 5900968 w 6191980"/>
              <a:gd name="connsiteY62" fmla="*/ 1817414 h 6184462"/>
              <a:gd name="connsiteX63" fmla="*/ 5932886 w 6191980"/>
              <a:gd name="connsiteY63" fmla="*/ 1862474 h 6184462"/>
              <a:gd name="connsiteX64" fmla="*/ 5957294 w 6191980"/>
              <a:gd name="connsiteY64" fmla="*/ 1909410 h 6184462"/>
              <a:gd name="connsiteX65" fmla="*/ 5974191 w 6191980"/>
              <a:gd name="connsiteY65" fmla="*/ 1965736 h 6184462"/>
              <a:gd name="connsiteX66" fmla="*/ 5981700 w 6191980"/>
              <a:gd name="connsiteY66" fmla="*/ 2023938 h 6184462"/>
              <a:gd name="connsiteX67" fmla="*/ 5983578 w 6191980"/>
              <a:gd name="connsiteY67" fmla="*/ 2084018 h 6184462"/>
              <a:gd name="connsiteX68" fmla="*/ 5977945 w 6191980"/>
              <a:gd name="connsiteY68" fmla="*/ 2147852 h 6184462"/>
              <a:gd name="connsiteX69" fmla="*/ 5970435 w 6191980"/>
              <a:gd name="connsiteY69" fmla="*/ 2211686 h 6184462"/>
              <a:gd name="connsiteX70" fmla="*/ 5961048 w 6191980"/>
              <a:gd name="connsiteY70" fmla="*/ 2275522 h 6184462"/>
              <a:gd name="connsiteX71" fmla="*/ 5953538 w 6191980"/>
              <a:gd name="connsiteY71" fmla="*/ 2339356 h 6184462"/>
              <a:gd name="connsiteX72" fmla="*/ 5949784 w 6191980"/>
              <a:gd name="connsiteY72" fmla="*/ 2403192 h 6184462"/>
              <a:gd name="connsiteX73" fmla="*/ 5949784 w 6191980"/>
              <a:gd name="connsiteY73" fmla="*/ 2465149 h 6184462"/>
              <a:gd name="connsiteX74" fmla="*/ 5957294 w 6191980"/>
              <a:gd name="connsiteY74" fmla="*/ 2523350 h 6184462"/>
              <a:gd name="connsiteX75" fmla="*/ 5972312 w 6191980"/>
              <a:gd name="connsiteY75" fmla="*/ 2581552 h 6184462"/>
              <a:gd name="connsiteX76" fmla="*/ 5994843 w 6191980"/>
              <a:gd name="connsiteY76" fmla="*/ 2636001 h 6184462"/>
              <a:gd name="connsiteX77" fmla="*/ 6024884 w 6191980"/>
              <a:gd name="connsiteY77" fmla="*/ 2692325 h 6184462"/>
              <a:gd name="connsiteX78" fmla="*/ 6054922 w 6191980"/>
              <a:gd name="connsiteY78" fmla="*/ 2748651 h 6184462"/>
              <a:gd name="connsiteX79" fmla="*/ 6088718 w 6191980"/>
              <a:gd name="connsiteY79" fmla="*/ 2804974 h 6184462"/>
              <a:gd name="connsiteX80" fmla="*/ 6120634 w 6191980"/>
              <a:gd name="connsiteY80" fmla="*/ 2859423 h 6184462"/>
              <a:gd name="connsiteX81" fmla="*/ 6148798 w 6191980"/>
              <a:gd name="connsiteY81" fmla="*/ 2917624 h 6184462"/>
              <a:gd name="connsiteX82" fmla="*/ 6171326 w 6191980"/>
              <a:gd name="connsiteY82" fmla="*/ 2973950 h 6184462"/>
              <a:gd name="connsiteX83" fmla="*/ 6186347 w 6191980"/>
              <a:gd name="connsiteY83" fmla="*/ 3032152 h 6184462"/>
              <a:gd name="connsiteX84" fmla="*/ 6191980 w 6191980"/>
              <a:gd name="connsiteY84" fmla="*/ 3092230 h 6184462"/>
              <a:gd name="connsiteX85" fmla="*/ 6186347 w 6191980"/>
              <a:gd name="connsiteY85" fmla="*/ 3152310 h 6184462"/>
              <a:gd name="connsiteX86" fmla="*/ 6171326 w 6191980"/>
              <a:gd name="connsiteY86" fmla="*/ 3210513 h 6184462"/>
              <a:gd name="connsiteX87" fmla="*/ 6148798 w 6191980"/>
              <a:gd name="connsiteY87" fmla="*/ 3266839 h 6184462"/>
              <a:gd name="connsiteX88" fmla="*/ 6120634 w 6191980"/>
              <a:gd name="connsiteY88" fmla="*/ 3325039 h 6184462"/>
              <a:gd name="connsiteX89" fmla="*/ 6088718 w 6191980"/>
              <a:gd name="connsiteY89" fmla="*/ 3379488 h 6184462"/>
              <a:gd name="connsiteX90" fmla="*/ 6054922 w 6191980"/>
              <a:gd name="connsiteY90" fmla="*/ 3435814 h 6184462"/>
              <a:gd name="connsiteX91" fmla="*/ 6024884 w 6191980"/>
              <a:gd name="connsiteY91" fmla="*/ 3492137 h 6184462"/>
              <a:gd name="connsiteX92" fmla="*/ 5994843 w 6191980"/>
              <a:gd name="connsiteY92" fmla="*/ 3548461 h 6184462"/>
              <a:gd name="connsiteX93" fmla="*/ 5972312 w 6191980"/>
              <a:gd name="connsiteY93" fmla="*/ 3602910 h 6184462"/>
              <a:gd name="connsiteX94" fmla="*/ 5957294 w 6191980"/>
              <a:gd name="connsiteY94" fmla="*/ 3661113 h 6184462"/>
              <a:gd name="connsiteX95" fmla="*/ 5949784 w 6191980"/>
              <a:gd name="connsiteY95" fmla="*/ 3719313 h 6184462"/>
              <a:gd name="connsiteX96" fmla="*/ 5949784 w 6191980"/>
              <a:gd name="connsiteY96" fmla="*/ 3781272 h 6184462"/>
              <a:gd name="connsiteX97" fmla="*/ 5953538 w 6191980"/>
              <a:gd name="connsiteY97" fmla="*/ 3845106 h 6184462"/>
              <a:gd name="connsiteX98" fmla="*/ 5961048 w 6191980"/>
              <a:gd name="connsiteY98" fmla="*/ 3908940 h 6184462"/>
              <a:gd name="connsiteX99" fmla="*/ 5970435 w 6191980"/>
              <a:gd name="connsiteY99" fmla="*/ 3972776 h 6184462"/>
              <a:gd name="connsiteX100" fmla="*/ 5977945 w 6191980"/>
              <a:gd name="connsiteY100" fmla="*/ 4036610 h 6184462"/>
              <a:gd name="connsiteX101" fmla="*/ 5983578 w 6191980"/>
              <a:gd name="connsiteY101" fmla="*/ 4100444 h 6184462"/>
              <a:gd name="connsiteX102" fmla="*/ 5981700 w 6191980"/>
              <a:gd name="connsiteY102" fmla="*/ 4160526 h 6184462"/>
              <a:gd name="connsiteX103" fmla="*/ 5974191 w 6191980"/>
              <a:gd name="connsiteY103" fmla="*/ 4218729 h 6184462"/>
              <a:gd name="connsiteX104" fmla="*/ 5957294 w 6191980"/>
              <a:gd name="connsiteY104" fmla="*/ 4275053 h 6184462"/>
              <a:gd name="connsiteX105" fmla="*/ 5932886 w 6191980"/>
              <a:gd name="connsiteY105" fmla="*/ 4321989 h 6184462"/>
              <a:gd name="connsiteX106" fmla="*/ 5900968 w 6191980"/>
              <a:gd name="connsiteY106" fmla="*/ 4367050 h 6184462"/>
              <a:gd name="connsiteX107" fmla="*/ 5863416 w 6191980"/>
              <a:gd name="connsiteY107" fmla="*/ 4406477 h 6184462"/>
              <a:gd name="connsiteX108" fmla="*/ 5820236 w 6191980"/>
              <a:gd name="connsiteY108" fmla="*/ 4445903 h 6184462"/>
              <a:gd name="connsiteX109" fmla="*/ 5775175 w 6191980"/>
              <a:gd name="connsiteY109" fmla="*/ 4481577 h 6184462"/>
              <a:gd name="connsiteX110" fmla="*/ 5728238 w 6191980"/>
              <a:gd name="connsiteY110" fmla="*/ 4517249 h 6184462"/>
              <a:gd name="connsiteX111" fmla="*/ 5679425 w 6191980"/>
              <a:gd name="connsiteY111" fmla="*/ 4552921 h 6184462"/>
              <a:gd name="connsiteX112" fmla="*/ 5634364 w 6191980"/>
              <a:gd name="connsiteY112" fmla="*/ 4588593 h 6184462"/>
              <a:gd name="connsiteX113" fmla="*/ 5591181 w 6191980"/>
              <a:gd name="connsiteY113" fmla="*/ 4626142 h 6184462"/>
              <a:gd name="connsiteX114" fmla="*/ 5553632 w 6191980"/>
              <a:gd name="connsiteY114" fmla="*/ 4669325 h 6184462"/>
              <a:gd name="connsiteX115" fmla="*/ 5519836 w 6191980"/>
              <a:gd name="connsiteY115" fmla="*/ 4710630 h 6184462"/>
              <a:gd name="connsiteX116" fmla="*/ 5493550 w 6191980"/>
              <a:gd name="connsiteY116" fmla="*/ 4757566 h 6184462"/>
              <a:gd name="connsiteX117" fmla="*/ 5471021 w 6191980"/>
              <a:gd name="connsiteY117" fmla="*/ 4808259 h 6184462"/>
              <a:gd name="connsiteX118" fmla="*/ 5452246 w 6191980"/>
              <a:gd name="connsiteY118" fmla="*/ 4862708 h 6184462"/>
              <a:gd name="connsiteX119" fmla="*/ 5435349 w 6191980"/>
              <a:gd name="connsiteY119" fmla="*/ 4919033 h 6184462"/>
              <a:gd name="connsiteX120" fmla="*/ 5420328 w 6191980"/>
              <a:gd name="connsiteY120" fmla="*/ 4975357 h 6184462"/>
              <a:gd name="connsiteX121" fmla="*/ 5405308 w 6191980"/>
              <a:gd name="connsiteY121" fmla="*/ 5033560 h 6184462"/>
              <a:gd name="connsiteX122" fmla="*/ 5388410 w 6191980"/>
              <a:gd name="connsiteY122" fmla="*/ 5088007 h 6184462"/>
              <a:gd name="connsiteX123" fmla="*/ 5369636 w 6191980"/>
              <a:gd name="connsiteY123" fmla="*/ 5142453 h 6184462"/>
              <a:gd name="connsiteX124" fmla="*/ 5347108 w 6191980"/>
              <a:gd name="connsiteY124" fmla="*/ 5193146 h 6184462"/>
              <a:gd name="connsiteX125" fmla="*/ 5318944 w 6191980"/>
              <a:gd name="connsiteY125" fmla="*/ 5238207 h 6184462"/>
              <a:gd name="connsiteX126" fmla="*/ 5285151 w 6191980"/>
              <a:gd name="connsiteY126" fmla="*/ 5279510 h 6184462"/>
              <a:gd name="connsiteX127" fmla="*/ 5243845 w 6191980"/>
              <a:gd name="connsiteY127" fmla="*/ 5313305 h 6184462"/>
              <a:gd name="connsiteX128" fmla="*/ 5198784 w 6191980"/>
              <a:gd name="connsiteY128" fmla="*/ 5341467 h 6184462"/>
              <a:gd name="connsiteX129" fmla="*/ 5148091 w 6191980"/>
              <a:gd name="connsiteY129" fmla="*/ 5363998 h 6184462"/>
              <a:gd name="connsiteX130" fmla="*/ 5093644 w 6191980"/>
              <a:gd name="connsiteY130" fmla="*/ 5382773 h 6184462"/>
              <a:gd name="connsiteX131" fmla="*/ 5039198 w 6191980"/>
              <a:gd name="connsiteY131" fmla="*/ 5399670 h 6184462"/>
              <a:gd name="connsiteX132" fmla="*/ 4980995 w 6191980"/>
              <a:gd name="connsiteY132" fmla="*/ 5414691 h 6184462"/>
              <a:gd name="connsiteX133" fmla="*/ 4924669 w 6191980"/>
              <a:gd name="connsiteY133" fmla="*/ 5429711 h 6184462"/>
              <a:gd name="connsiteX134" fmla="*/ 4868345 w 6191980"/>
              <a:gd name="connsiteY134" fmla="*/ 5446609 h 6184462"/>
              <a:gd name="connsiteX135" fmla="*/ 4813899 w 6191980"/>
              <a:gd name="connsiteY135" fmla="*/ 5465383 h 6184462"/>
              <a:gd name="connsiteX136" fmla="*/ 4763206 w 6191980"/>
              <a:gd name="connsiteY136" fmla="*/ 5487914 h 6184462"/>
              <a:gd name="connsiteX137" fmla="*/ 4716270 w 6191980"/>
              <a:gd name="connsiteY137" fmla="*/ 5514197 h 6184462"/>
              <a:gd name="connsiteX138" fmla="*/ 4674964 w 6191980"/>
              <a:gd name="connsiteY138" fmla="*/ 5547992 h 6184462"/>
              <a:gd name="connsiteX139" fmla="*/ 4631782 w 6191980"/>
              <a:gd name="connsiteY139" fmla="*/ 5585543 h 6184462"/>
              <a:gd name="connsiteX140" fmla="*/ 4594231 w 6191980"/>
              <a:gd name="connsiteY140" fmla="*/ 5628725 h 6184462"/>
              <a:gd name="connsiteX141" fmla="*/ 4558559 w 6191980"/>
              <a:gd name="connsiteY141" fmla="*/ 5673785 h 6184462"/>
              <a:gd name="connsiteX142" fmla="*/ 4522886 w 6191980"/>
              <a:gd name="connsiteY142" fmla="*/ 5720721 h 6184462"/>
              <a:gd name="connsiteX143" fmla="*/ 4487214 w 6191980"/>
              <a:gd name="connsiteY143" fmla="*/ 5767659 h 6184462"/>
              <a:gd name="connsiteX144" fmla="*/ 4451542 w 6191980"/>
              <a:gd name="connsiteY144" fmla="*/ 5812719 h 6184462"/>
              <a:gd name="connsiteX145" fmla="*/ 4412114 w 6191980"/>
              <a:gd name="connsiteY145" fmla="*/ 5855901 h 6184462"/>
              <a:gd name="connsiteX146" fmla="*/ 4372686 w 6191980"/>
              <a:gd name="connsiteY146" fmla="*/ 5893450 h 6184462"/>
              <a:gd name="connsiteX147" fmla="*/ 4327628 w 6191980"/>
              <a:gd name="connsiteY147" fmla="*/ 5925368 h 6184462"/>
              <a:gd name="connsiteX148" fmla="*/ 4280690 w 6191980"/>
              <a:gd name="connsiteY148" fmla="*/ 5949776 h 6184462"/>
              <a:gd name="connsiteX149" fmla="*/ 4224364 w 6191980"/>
              <a:gd name="connsiteY149" fmla="*/ 5966674 h 6184462"/>
              <a:gd name="connsiteX150" fmla="*/ 4166161 w 6191980"/>
              <a:gd name="connsiteY150" fmla="*/ 5974184 h 6184462"/>
              <a:gd name="connsiteX151" fmla="*/ 4106083 w 6191980"/>
              <a:gd name="connsiteY151" fmla="*/ 5976061 h 6184462"/>
              <a:gd name="connsiteX152" fmla="*/ 4042247 w 6191980"/>
              <a:gd name="connsiteY152" fmla="*/ 5970428 h 6184462"/>
              <a:gd name="connsiteX153" fmla="*/ 3978413 w 6191980"/>
              <a:gd name="connsiteY153" fmla="*/ 5962919 h 6184462"/>
              <a:gd name="connsiteX154" fmla="*/ 3914577 w 6191980"/>
              <a:gd name="connsiteY154" fmla="*/ 5953530 h 6184462"/>
              <a:gd name="connsiteX155" fmla="*/ 3850743 w 6191980"/>
              <a:gd name="connsiteY155" fmla="*/ 5946022 h 6184462"/>
              <a:gd name="connsiteX156" fmla="*/ 3786907 w 6191980"/>
              <a:gd name="connsiteY156" fmla="*/ 5942266 h 6184462"/>
              <a:gd name="connsiteX157" fmla="*/ 3724950 w 6191980"/>
              <a:gd name="connsiteY157" fmla="*/ 5942266 h 6184462"/>
              <a:gd name="connsiteX158" fmla="*/ 3666749 w 6191980"/>
              <a:gd name="connsiteY158" fmla="*/ 5949776 h 6184462"/>
              <a:gd name="connsiteX159" fmla="*/ 3606669 w 6191980"/>
              <a:gd name="connsiteY159" fmla="*/ 5964797 h 6184462"/>
              <a:gd name="connsiteX160" fmla="*/ 3552221 w 6191980"/>
              <a:gd name="connsiteY160" fmla="*/ 5987325 h 6184462"/>
              <a:gd name="connsiteX161" fmla="*/ 3495897 w 6191980"/>
              <a:gd name="connsiteY161" fmla="*/ 6017366 h 6184462"/>
              <a:gd name="connsiteX162" fmla="*/ 3439573 w 6191980"/>
              <a:gd name="connsiteY162" fmla="*/ 6047407 h 6184462"/>
              <a:gd name="connsiteX163" fmla="*/ 3383247 w 6191980"/>
              <a:gd name="connsiteY163" fmla="*/ 6081200 h 6184462"/>
              <a:gd name="connsiteX164" fmla="*/ 3328798 w 6191980"/>
              <a:gd name="connsiteY164" fmla="*/ 6113118 h 6184462"/>
              <a:gd name="connsiteX165" fmla="*/ 3270598 w 6191980"/>
              <a:gd name="connsiteY165" fmla="*/ 6141280 h 6184462"/>
              <a:gd name="connsiteX166" fmla="*/ 3214272 w 6191980"/>
              <a:gd name="connsiteY166" fmla="*/ 6163811 h 6184462"/>
              <a:gd name="connsiteX167" fmla="*/ 3156069 w 6191980"/>
              <a:gd name="connsiteY167" fmla="*/ 6178831 h 6184462"/>
              <a:gd name="connsiteX168" fmla="*/ 3095991 w 6191980"/>
              <a:gd name="connsiteY168" fmla="*/ 6184462 h 6184462"/>
              <a:gd name="connsiteX169" fmla="*/ 3035911 w 6191980"/>
              <a:gd name="connsiteY169" fmla="*/ 6178831 h 6184462"/>
              <a:gd name="connsiteX170" fmla="*/ 2977708 w 6191980"/>
              <a:gd name="connsiteY170" fmla="*/ 6163811 h 6184462"/>
              <a:gd name="connsiteX171" fmla="*/ 2921385 w 6191980"/>
              <a:gd name="connsiteY171" fmla="*/ 6141280 h 6184462"/>
              <a:gd name="connsiteX172" fmla="*/ 2863182 w 6191980"/>
              <a:gd name="connsiteY172" fmla="*/ 6113118 h 6184462"/>
              <a:gd name="connsiteX173" fmla="*/ 2808733 w 6191980"/>
              <a:gd name="connsiteY173" fmla="*/ 6081200 h 6184462"/>
              <a:gd name="connsiteX174" fmla="*/ 2752409 w 6191980"/>
              <a:gd name="connsiteY174" fmla="*/ 6047407 h 6184462"/>
              <a:gd name="connsiteX175" fmla="*/ 2696083 w 6191980"/>
              <a:gd name="connsiteY175" fmla="*/ 6017366 h 6184462"/>
              <a:gd name="connsiteX176" fmla="*/ 2639760 w 6191980"/>
              <a:gd name="connsiteY176" fmla="*/ 5987325 h 6184462"/>
              <a:gd name="connsiteX177" fmla="*/ 2583436 w 6191980"/>
              <a:gd name="connsiteY177" fmla="*/ 5964797 h 6184462"/>
              <a:gd name="connsiteX178" fmla="*/ 2525233 w 6191980"/>
              <a:gd name="connsiteY178" fmla="*/ 5949776 h 6184462"/>
              <a:gd name="connsiteX179" fmla="*/ 2467030 w 6191980"/>
              <a:gd name="connsiteY179" fmla="*/ 5942266 h 6184462"/>
              <a:gd name="connsiteX180" fmla="*/ 2405071 w 6191980"/>
              <a:gd name="connsiteY180" fmla="*/ 5942266 h 6184462"/>
              <a:gd name="connsiteX181" fmla="*/ 2341237 w 6191980"/>
              <a:gd name="connsiteY181" fmla="*/ 5946022 h 6184462"/>
              <a:gd name="connsiteX182" fmla="*/ 2277403 w 6191980"/>
              <a:gd name="connsiteY182" fmla="*/ 5953530 h 6184462"/>
              <a:gd name="connsiteX183" fmla="*/ 2213567 w 6191980"/>
              <a:gd name="connsiteY183" fmla="*/ 5962919 h 6184462"/>
              <a:gd name="connsiteX184" fmla="*/ 2149731 w 6191980"/>
              <a:gd name="connsiteY184" fmla="*/ 5970428 h 6184462"/>
              <a:gd name="connsiteX185" fmla="*/ 2085897 w 6191980"/>
              <a:gd name="connsiteY185" fmla="*/ 5976061 h 6184462"/>
              <a:gd name="connsiteX186" fmla="*/ 2025819 w 6191980"/>
              <a:gd name="connsiteY186" fmla="*/ 5974184 h 6184462"/>
              <a:gd name="connsiteX187" fmla="*/ 1967617 w 6191980"/>
              <a:gd name="connsiteY187" fmla="*/ 5966674 h 6184462"/>
              <a:gd name="connsiteX188" fmla="*/ 1911291 w 6191980"/>
              <a:gd name="connsiteY188" fmla="*/ 5949776 h 6184462"/>
              <a:gd name="connsiteX189" fmla="*/ 1864354 w 6191980"/>
              <a:gd name="connsiteY189" fmla="*/ 5925368 h 6184462"/>
              <a:gd name="connsiteX190" fmla="*/ 1819293 w 6191980"/>
              <a:gd name="connsiteY190" fmla="*/ 5893450 h 6184462"/>
              <a:gd name="connsiteX191" fmla="*/ 1779867 w 6191980"/>
              <a:gd name="connsiteY191" fmla="*/ 5855901 h 6184462"/>
              <a:gd name="connsiteX192" fmla="*/ 1740438 w 6191980"/>
              <a:gd name="connsiteY192" fmla="*/ 5812719 h 6184462"/>
              <a:gd name="connsiteX193" fmla="*/ 1704766 w 6191980"/>
              <a:gd name="connsiteY193" fmla="*/ 5767659 h 6184462"/>
              <a:gd name="connsiteX194" fmla="*/ 1669094 w 6191980"/>
              <a:gd name="connsiteY194" fmla="*/ 5720721 h 6184462"/>
              <a:gd name="connsiteX195" fmla="*/ 1633422 w 6191980"/>
              <a:gd name="connsiteY195" fmla="*/ 5673785 h 6184462"/>
              <a:gd name="connsiteX196" fmla="*/ 1597750 w 6191980"/>
              <a:gd name="connsiteY196" fmla="*/ 5628725 h 6184462"/>
              <a:gd name="connsiteX197" fmla="*/ 1560199 w 6191980"/>
              <a:gd name="connsiteY197" fmla="*/ 5585543 h 6184462"/>
              <a:gd name="connsiteX198" fmla="*/ 1517016 w 6191980"/>
              <a:gd name="connsiteY198" fmla="*/ 5547992 h 6184462"/>
              <a:gd name="connsiteX199" fmla="*/ 1475711 w 6191980"/>
              <a:gd name="connsiteY199" fmla="*/ 5514197 h 6184462"/>
              <a:gd name="connsiteX200" fmla="*/ 1428774 w 6191980"/>
              <a:gd name="connsiteY200" fmla="*/ 5487914 h 6184462"/>
              <a:gd name="connsiteX201" fmla="*/ 1378082 w 6191980"/>
              <a:gd name="connsiteY201" fmla="*/ 5465383 h 6184462"/>
              <a:gd name="connsiteX202" fmla="*/ 1323635 w 6191980"/>
              <a:gd name="connsiteY202" fmla="*/ 5446609 h 6184462"/>
              <a:gd name="connsiteX203" fmla="*/ 1267309 w 6191980"/>
              <a:gd name="connsiteY203" fmla="*/ 5429711 h 6184462"/>
              <a:gd name="connsiteX204" fmla="*/ 1210986 w 6191980"/>
              <a:gd name="connsiteY204" fmla="*/ 5414691 h 6184462"/>
              <a:gd name="connsiteX205" fmla="*/ 1152783 w 6191980"/>
              <a:gd name="connsiteY205" fmla="*/ 5399670 h 6184462"/>
              <a:gd name="connsiteX206" fmla="*/ 1098336 w 6191980"/>
              <a:gd name="connsiteY206" fmla="*/ 5382773 h 6184462"/>
              <a:gd name="connsiteX207" fmla="*/ 1043887 w 6191980"/>
              <a:gd name="connsiteY207" fmla="*/ 5363998 h 6184462"/>
              <a:gd name="connsiteX208" fmla="*/ 993197 w 6191980"/>
              <a:gd name="connsiteY208" fmla="*/ 5341467 h 6184462"/>
              <a:gd name="connsiteX209" fmla="*/ 948135 w 6191980"/>
              <a:gd name="connsiteY209" fmla="*/ 5313305 h 6184462"/>
              <a:gd name="connsiteX210" fmla="*/ 906830 w 6191980"/>
              <a:gd name="connsiteY210" fmla="*/ 5279510 h 6184462"/>
              <a:gd name="connsiteX211" fmla="*/ 873037 w 6191980"/>
              <a:gd name="connsiteY211" fmla="*/ 5238207 h 6184462"/>
              <a:gd name="connsiteX212" fmla="*/ 844875 w 6191980"/>
              <a:gd name="connsiteY212" fmla="*/ 5193146 h 6184462"/>
              <a:gd name="connsiteX213" fmla="*/ 822344 w 6191980"/>
              <a:gd name="connsiteY213" fmla="*/ 5142453 h 6184462"/>
              <a:gd name="connsiteX214" fmla="*/ 803570 w 6191980"/>
              <a:gd name="connsiteY214" fmla="*/ 5088007 h 6184462"/>
              <a:gd name="connsiteX215" fmla="*/ 786672 w 6191980"/>
              <a:gd name="connsiteY215" fmla="*/ 5033560 h 6184462"/>
              <a:gd name="connsiteX216" fmla="*/ 771652 w 6191980"/>
              <a:gd name="connsiteY216" fmla="*/ 4975357 h 6184462"/>
              <a:gd name="connsiteX217" fmla="*/ 756631 w 6191980"/>
              <a:gd name="connsiteY217" fmla="*/ 4919033 h 6184462"/>
              <a:gd name="connsiteX218" fmla="*/ 739734 w 6191980"/>
              <a:gd name="connsiteY218" fmla="*/ 4862708 h 6184462"/>
              <a:gd name="connsiteX219" fmla="*/ 720959 w 6191980"/>
              <a:gd name="connsiteY219" fmla="*/ 4808259 h 6184462"/>
              <a:gd name="connsiteX220" fmla="*/ 698428 w 6191980"/>
              <a:gd name="connsiteY220" fmla="*/ 4757566 h 6184462"/>
              <a:gd name="connsiteX221" fmla="*/ 672143 w 6191980"/>
              <a:gd name="connsiteY221" fmla="*/ 4710630 h 6184462"/>
              <a:gd name="connsiteX222" fmla="*/ 638351 w 6191980"/>
              <a:gd name="connsiteY222" fmla="*/ 4669325 h 6184462"/>
              <a:gd name="connsiteX223" fmla="*/ 600799 w 6191980"/>
              <a:gd name="connsiteY223" fmla="*/ 4626142 h 6184462"/>
              <a:gd name="connsiteX224" fmla="*/ 557617 w 6191980"/>
              <a:gd name="connsiteY224" fmla="*/ 4588593 h 6184462"/>
              <a:gd name="connsiteX225" fmla="*/ 510678 w 6191980"/>
              <a:gd name="connsiteY225" fmla="*/ 4552921 h 6184462"/>
              <a:gd name="connsiteX226" fmla="*/ 463742 w 6191980"/>
              <a:gd name="connsiteY226" fmla="*/ 4517249 h 6184462"/>
              <a:gd name="connsiteX227" fmla="*/ 416805 w 6191980"/>
              <a:gd name="connsiteY227" fmla="*/ 4481577 h 6184462"/>
              <a:gd name="connsiteX228" fmla="*/ 371744 w 6191980"/>
              <a:gd name="connsiteY228" fmla="*/ 4445903 h 6184462"/>
              <a:gd name="connsiteX229" fmla="*/ 328562 w 6191980"/>
              <a:gd name="connsiteY229" fmla="*/ 4406477 h 6184462"/>
              <a:gd name="connsiteX230" fmla="*/ 291012 w 6191980"/>
              <a:gd name="connsiteY230" fmla="*/ 4367050 h 6184462"/>
              <a:gd name="connsiteX231" fmla="*/ 259096 w 6191980"/>
              <a:gd name="connsiteY231" fmla="*/ 4321989 h 6184462"/>
              <a:gd name="connsiteX232" fmla="*/ 234689 w 6191980"/>
              <a:gd name="connsiteY232" fmla="*/ 4275053 h 6184462"/>
              <a:gd name="connsiteX233" fmla="*/ 217791 w 6191980"/>
              <a:gd name="connsiteY233" fmla="*/ 4218729 h 6184462"/>
              <a:gd name="connsiteX234" fmla="*/ 210281 w 6191980"/>
              <a:gd name="connsiteY234" fmla="*/ 4160526 h 6184462"/>
              <a:gd name="connsiteX235" fmla="*/ 208402 w 6191980"/>
              <a:gd name="connsiteY235" fmla="*/ 4100444 h 6184462"/>
              <a:gd name="connsiteX236" fmla="*/ 214035 w 6191980"/>
              <a:gd name="connsiteY236" fmla="*/ 4036610 h 6184462"/>
              <a:gd name="connsiteX237" fmla="*/ 221545 w 6191980"/>
              <a:gd name="connsiteY237" fmla="*/ 3972776 h 6184462"/>
              <a:gd name="connsiteX238" fmla="*/ 230932 w 6191980"/>
              <a:gd name="connsiteY238" fmla="*/ 3908940 h 6184462"/>
              <a:gd name="connsiteX239" fmla="*/ 238443 w 6191980"/>
              <a:gd name="connsiteY239" fmla="*/ 3845106 h 6184462"/>
              <a:gd name="connsiteX240" fmla="*/ 242199 w 6191980"/>
              <a:gd name="connsiteY240" fmla="*/ 3781272 h 6184462"/>
              <a:gd name="connsiteX241" fmla="*/ 242199 w 6191980"/>
              <a:gd name="connsiteY241" fmla="*/ 3719313 h 6184462"/>
              <a:gd name="connsiteX242" fmla="*/ 234689 w 6191980"/>
              <a:gd name="connsiteY242" fmla="*/ 3661113 h 6184462"/>
              <a:gd name="connsiteX243" fmla="*/ 219668 w 6191980"/>
              <a:gd name="connsiteY243" fmla="*/ 3602910 h 6184462"/>
              <a:gd name="connsiteX244" fmla="*/ 197138 w 6191980"/>
              <a:gd name="connsiteY244" fmla="*/ 3548461 h 6184462"/>
              <a:gd name="connsiteX245" fmla="*/ 168976 w 6191980"/>
              <a:gd name="connsiteY245" fmla="*/ 3492137 h 6184462"/>
              <a:gd name="connsiteX246" fmla="*/ 137057 w 6191980"/>
              <a:gd name="connsiteY246" fmla="*/ 3435814 h 6184462"/>
              <a:gd name="connsiteX247" fmla="*/ 103264 w 6191980"/>
              <a:gd name="connsiteY247" fmla="*/ 3379488 h 6184462"/>
              <a:gd name="connsiteX248" fmla="*/ 71346 w 6191980"/>
              <a:gd name="connsiteY248" fmla="*/ 3325039 h 6184462"/>
              <a:gd name="connsiteX249" fmla="*/ 43182 w 6191980"/>
              <a:gd name="connsiteY249" fmla="*/ 3266839 h 6184462"/>
              <a:gd name="connsiteX250" fmla="*/ 20654 w 6191980"/>
              <a:gd name="connsiteY250" fmla="*/ 3210513 h 6184462"/>
              <a:gd name="connsiteX251" fmla="*/ 5634 w 6191980"/>
              <a:gd name="connsiteY251" fmla="*/ 3152310 h 6184462"/>
              <a:gd name="connsiteX252" fmla="*/ 0 w 6191980"/>
              <a:gd name="connsiteY252" fmla="*/ 3092230 h 6184462"/>
              <a:gd name="connsiteX253" fmla="*/ 5634 w 6191980"/>
              <a:gd name="connsiteY253" fmla="*/ 3032152 h 6184462"/>
              <a:gd name="connsiteX254" fmla="*/ 20654 w 6191980"/>
              <a:gd name="connsiteY254" fmla="*/ 2973950 h 6184462"/>
              <a:gd name="connsiteX255" fmla="*/ 43182 w 6191980"/>
              <a:gd name="connsiteY255" fmla="*/ 2917624 h 6184462"/>
              <a:gd name="connsiteX256" fmla="*/ 71346 w 6191980"/>
              <a:gd name="connsiteY256" fmla="*/ 2859423 h 6184462"/>
              <a:gd name="connsiteX257" fmla="*/ 103264 w 6191980"/>
              <a:gd name="connsiteY257" fmla="*/ 2804974 h 6184462"/>
              <a:gd name="connsiteX258" fmla="*/ 137057 w 6191980"/>
              <a:gd name="connsiteY258" fmla="*/ 2748651 h 6184462"/>
              <a:gd name="connsiteX259" fmla="*/ 168976 w 6191980"/>
              <a:gd name="connsiteY259" fmla="*/ 2692325 h 6184462"/>
              <a:gd name="connsiteX260" fmla="*/ 197138 w 6191980"/>
              <a:gd name="connsiteY260" fmla="*/ 2636001 h 6184462"/>
              <a:gd name="connsiteX261" fmla="*/ 219668 w 6191980"/>
              <a:gd name="connsiteY261" fmla="*/ 2581552 h 6184462"/>
              <a:gd name="connsiteX262" fmla="*/ 234689 w 6191980"/>
              <a:gd name="connsiteY262" fmla="*/ 2523350 h 6184462"/>
              <a:gd name="connsiteX263" fmla="*/ 242199 w 6191980"/>
              <a:gd name="connsiteY263" fmla="*/ 2465149 h 6184462"/>
              <a:gd name="connsiteX264" fmla="*/ 242199 w 6191980"/>
              <a:gd name="connsiteY264" fmla="*/ 2403192 h 6184462"/>
              <a:gd name="connsiteX265" fmla="*/ 238443 w 6191980"/>
              <a:gd name="connsiteY265" fmla="*/ 2339356 h 6184462"/>
              <a:gd name="connsiteX266" fmla="*/ 230932 w 6191980"/>
              <a:gd name="connsiteY266" fmla="*/ 2275522 h 6184462"/>
              <a:gd name="connsiteX267" fmla="*/ 221545 w 6191980"/>
              <a:gd name="connsiteY267" fmla="*/ 2211686 h 6184462"/>
              <a:gd name="connsiteX268" fmla="*/ 214035 w 6191980"/>
              <a:gd name="connsiteY268" fmla="*/ 2147852 h 6184462"/>
              <a:gd name="connsiteX269" fmla="*/ 208402 w 6191980"/>
              <a:gd name="connsiteY269" fmla="*/ 2084018 h 6184462"/>
              <a:gd name="connsiteX270" fmla="*/ 210281 w 6191980"/>
              <a:gd name="connsiteY270" fmla="*/ 2023938 h 6184462"/>
              <a:gd name="connsiteX271" fmla="*/ 217791 w 6191980"/>
              <a:gd name="connsiteY271" fmla="*/ 1965736 h 6184462"/>
              <a:gd name="connsiteX272" fmla="*/ 234689 w 6191980"/>
              <a:gd name="connsiteY272" fmla="*/ 1909410 h 6184462"/>
              <a:gd name="connsiteX273" fmla="*/ 259096 w 6191980"/>
              <a:gd name="connsiteY273" fmla="*/ 1862474 h 6184462"/>
              <a:gd name="connsiteX274" fmla="*/ 291012 w 6191980"/>
              <a:gd name="connsiteY274" fmla="*/ 1817414 h 6184462"/>
              <a:gd name="connsiteX275" fmla="*/ 328562 w 6191980"/>
              <a:gd name="connsiteY275" fmla="*/ 1777986 h 6184462"/>
              <a:gd name="connsiteX276" fmla="*/ 371744 w 6191980"/>
              <a:gd name="connsiteY276" fmla="*/ 1738560 h 6184462"/>
              <a:gd name="connsiteX277" fmla="*/ 416805 w 6191980"/>
              <a:gd name="connsiteY277" fmla="*/ 1702885 h 6184462"/>
              <a:gd name="connsiteX278" fmla="*/ 463742 w 6191980"/>
              <a:gd name="connsiteY278" fmla="*/ 1667213 h 6184462"/>
              <a:gd name="connsiteX279" fmla="*/ 510678 w 6191980"/>
              <a:gd name="connsiteY279" fmla="*/ 1631541 h 6184462"/>
              <a:gd name="connsiteX280" fmla="*/ 557617 w 6191980"/>
              <a:gd name="connsiteY280" fmla="*/ 1595869 h 6184462"/>
              <a:gd name="connsiteX281" fmla="*/ 600799 w 6191980"/>
              <a:gd name="connsiteY281" fmla="*/ 1558320 h 6184462"/>
              <a:gd name="connsiteX282" fmla="*/ 638351 w 6191980"/>
              <a:gd name="connsiteY282" fmla="*/ 1515138 h 6184462"/>
              <a:gd name="connsiteX283" fmla="*/ 672143 w 6191980"/>
              <a:gd name="connsiteY283" fmla="*/ 1473832 h 6184462"/>
              <a:gd name="connsiteX284" fmla="*/ 698428 w 6191980"/>
              <a:gd name="connsiteY284" fmla="*/ 1426896 h 6184462"/>
              <a:gd name="connsiteX285" fmla="*/ 720959 w 6191980"/>
              <a:gd name="connsiteY285" fmla="*/ 1376203 h 6184462"/>
              <a:gd name="connsiteX286" fmla="*/ 739734 w 6191980"/>
              <a:gd name="connsiteY286" fmla="*/ 1321755 h 6184462"/>
              <a:gd name="connsiteX287" fmla="*/ 756631 w 6191980"/>
              <a:gd name="connsiteY287" fmla="*/ 1265429 h 6184462"/>
              <a:gd name="connsiteX288" fmla="*/ 771652 w 6191980"/>
              <a:gd name="connsiteY288" fmla="*/ 1209105 h 6184462"/>
              <a:gd name="connsiteX289" fmla="*/ 786672 w 6191980"/>
              <a:gd name="connsiteY289" fmla="*/ 1150903 h 6184462"/>
              <a:gd name="connsiteX290" fmla="*/ 803570 w 6191980"/>
              <a:gd name="connsiteY290" fmla="*/ 1096456 h 6184462"/>
              <a:gd name="connsiteX291" fmla="*/ 822344 w 6191980"/>
              <a:gd name="connsiteY291" fmla="*/ 1042007 h 6184462"/>
              <a:gd name="connsiteX292" fmla="*/ 844875 w 6191980"/>
              <a:gd name="connsiteY292" fmla="*/ 991317 h 6184462"/>
              <a:gd name="connsiteX293" fmla="*/ 873037 w 6191980"/>
              <a:gd name="connsiteY293" fmla="*/ 946257 h 6184462"/>
              <a:gd name="connsiteX294" fmla="*/ 906830 w 6191980"/>
              <a:gd name="connsiteY294" fmla="*/ 904952 h 6184462"/>
              <a:gd name="connsiteX295" fmla="*/ 948135 w 6191980"/>
              <a:gd name="connsiteY295" fmla="*/ 871157 h 6184462"/>
              <a:gd name="connsiteX296" fmla="*/ 993197 w 6191980"/>
              <a:gd name="connsiteY296" fmla="*/ 842995 h 6184462"/>
              <a:gd name="connsiteX297" fmla="*/ 1043887 w 6191980"/>
              <a:gd name="connsiteY297" fmla="*/ 820464 h 6184462"/>
              <a:gd name="connsiteX298" fmla="*/ 1098336 w 6191980"/>
              <a:gd name="connsiteY298" fmla="*/ 801690 h 6184462"/>
              <a:gd name="connsiteX299" fmla="*/ 1152783 w 6191980"/>
              <a:gd name="connsiteY299" fmla="*/ 784792 h 6184462"/>
              <a:gd name="connsiteX300" fmla="*/ 1210986 w 6191980"/>
              <a:gd name="connsiteY300" fmla="*/ 769772 h 6184462"/>
              <a:gd name="connsiteX301" fmla="*/ 1267309 w 6191980"/>
              <a:gd name="connsiteY301" fmla="*/ 754751 h 6184462"/>
              <a:gd name="connsiteX302" fmla="*/ 1323635 w 6191980"/>
              <a:gd name="connsiteY302" fmla="*/ 737854 h 6184462"/>
              <a:gd name="connsiteX303" fmla="*/ 1378082 w 6191980"/>
              <a:gd name="connsiteY303" fmla="*/ 719079 h 6184462"/>
              <a:gd name="connsiteX304" fmla="*/ 1428774 w 6191980"/>
              <a:gd name="connsiteY304" fmla="*/ 696549 h 6184462"/>
              <a:gd name="connsiteX305" fmla="*/ 1475711 w 6191980"/>
              <a:gd name="connsiteY305" fmla="*/ 670266 h 6184462"/>
              <a:gd name="connsiteX306" fmla="*/ 1517016 w 6191980"/>
              <a:gd name="connsiteY306" fmla="*/ 636471 h 6184462"/>
              <a:gd name="connsiteX307" fmla="*/ 1560199 w 6191980"/>
              <a:gd name="connsiteY307" fmla="*/ 598919 h 6184462"/>
              <a:gd name="connsiteX308" fmla="*/ 1597750 w 6191980"/>
              <a:gd name="connsiteY308" fmla="*/ 555737 h 6184462"/>
              <a:gd name="connsiteX309" fmla="*/ 1633422 w 6191980"/>
              <a:gd name="connsiteY309" fmla="*/ 510678 h 6184462"/>
              <a:gd name="connsiteX310" fmla="*/ 1669094 w 6191980"/>
              <a:gd name="connsiteY310" fmla="*/ 463741 h 6184462"/>
              <a:gd name="connsiteX311" fmla="*/ 1704766 w 6191980"/>
              <a:gd name="connsiteY311" fmla="*/ 416803 h 6184462"/>
              <a:gd name="connsiteX312" fmla="*/ 1740438 w 6191980"/>
              <a:gd name="connsiteY312" fmla="*/ 371743 h 6184462"/>
              <a:gd name="connsiteX313" fmla="*/ 1779867 w 6191980"/>
              <a:gd name="connsiteY313" fmla="*/ 328561 h 6184462"/>
              <a:gd name="connsiteX314" fmla="*/ 1819293 w 6191980"/>
              <a:gd name="connsiteY314" fmla="*/ 291012 h 6184462"/>
              <a:gd name="connsiteX315" fmla="*/ 1864354 w 6191980"/>
              <a:gd name="connsiteY315" fmla="*/ 259094 h 6184462"/>
              <a:gd name="connsiteX316" fmla="*/ 1911291 w 6191980"/>
              <a:gd name="connsiteY316" fmla="*/ 234686 h 6184462"/>
              <a:gd name="connsiteX317" fmla="*/ 1967617 w 6191980"/>
              <a:gd name="connsiteY317" fmla="*/ 217789 h 6184462"/>
              <a:gd name="connsiteX318" fmla="*/ 2025819 w 6191980"/>
              <a:gd name="connsiteY318" fmla="*/ 210279 h 6184462"/>
              <a:gd name="connsiteX319" fmla="*/ 2085897 w 6191980"/>
              <a:gd name="connsiteY319" fmla="*/ 208401 h 6184462"/>
              <a:gd name="connsiteX320" fmla="*/ 2149731 w 6191980"/>
              <a:gd name="connsiteY320" fmla="*/ 214035 h 6184462"/>
              <a:gd name="connsiteX321" fmla="*/ 2213567 w 6191980"/>
              <a:gd name="connsiteY321" fmla="*/ 221545 h 6184462"/>
              <a:gd name="connsiteX322" fmla="*/ 2277403 w 6191980"/>
              <a:gd name="connsiteY322" fmla="*/ 230932 h 6184462"/>
              <a:gd name="connsiteX323" fmla="*/ 2341237 w 6191980"/>
              <a:gd name="connsiteY323" fmla="*/ 238443 h 6184462"/>
              <a:gd name="connsiteX324" fmla="*/ 2405071 w 6191980"/>
              <a:gd name="connsiteY324" fmla="*/ 242197 h 6184462"/>
              <a:gd name="connsiteX325" fmla="*/ 2467030 w 6191980"/>
              <a:gd name="connsiteY325" fmla="*/ 242197 h 6184462"/>
              <a:gd name="connsiteX326" fmla="*/ 2525233 w 6191980"/>
              <a:gd name="connsiteY326" fmla="*/ 234686 h 6184462"/>
              <a:gd name="connsiteX327" fmla="*/ 2583436 w 6191980"/>
              <a:gd name="connsiteY327" fmla="*/ 219666 h 6184462"/>
              <a:gd name="connsiteX328" fmla="*/ 2639760 w 6191980"/>
              <a:gd name="connsiteY328" fmla="*/ 197137 h 6184462"/>
              <a:gd name="connsiteX329" fmla="*/ 2696083 w 6191980"/>
              <a:gd name="connsiteY329" fmla="*/ 167096 h 6184462"/>
              <a:gd name="connsiteX330" fmla="*/ 2752409 w 6191980"/>
              <a:gd name="connsiteY330" fmla="*/ 137057 h 6184462"/>
              <a:gd name="connsiteX331" fmla="*/ 2808733 w 6191980"/>
              <a:gd name="connsiteY331" fmla="*/ 103262 h 6184462"/>
              <a:gd name="connsiteX332" fmla="*/ 2863182 w 6191980"/>
              <a:gd name="connsiteY332" fmla="*/ 71344 h 6184462"/>
              <a:gd name="connsiteX333" fmla="*/ 2921385 w 6191980"/>
              <a:gd name="connsiteY333" fmla="*/ 43182 h 6184462"/>
              <a:gd name="connsiteX334" fmla="*/ 2977708 w 6191980"/>
              <a:gd name="connsiteY334" fmla="*/ 20652 h 6184462"/>
              <a:gd name="connsiteX335" fmla="*/ 3035911 w 6191980"/>
              <a:gd name="connsiteY335" fmla="*/ 5631 h 6184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</a:cxnLst>
            <a:rect l="l" t="t" r="r" b="b"/>
            <a:pathLst>
              <a:path w="6191980" h="6184462">
                <a:moveTo>
                  <a:pt x="3095991" y="0"/>
                </a:moveTo>
                <a:lnTo>
                  <a:pt x="3156069" y="5631"/>
                </a:lnTo>
                <a:lnTo>
                  <a:pt x="3214272" y="20652"/>
                </a:lnTo>
                <a:lnTo>
                  <a:pt x="3270598" y="43182"/>
                </a:lnTo>
                <a:lnTo>
                  <a:pt x="3328798" y="71344"/>
                </a:lnTo>
                <a:lnTo>
                  <a:pt x="3383247" y="103262"/>
                </a:lnTo>
                <a:lnTo>
                  <a:pt x="3439573" y="137057"/>
                </a:lnTo>
                <a:lnTo>
                  <a:pt x="3495897" y="167096"/>
                </a:lnTo>
                <a:lnTo>
                  <a:pt x="3552221" y="197137"/>
                </a:lnTo>
                <a:lnTo>
                  <a:pt x="3606669" y="219666"/>
                </a:lnTo>
                <a:lnTo>
                  <a:pt x="3666749" y="234686"/>
                </a:lnTo>
                <a:lnTo>
                  <a:pt x="3724950" y="242197"/>
                </a:lnTo>
                <a:lnTo>
                  <a:pt x="3786907" y="242197"/>
                </a:lnTo>
                <a:lnTo>
                  <a:pt x="3850743" y="238443"/>
                </a:lnTo>
                <a:lnTo>
                  <a:pt x="3914577" y="230932"/>
                </a:lnTo>
                <a:lnTo>
                  <a:pt x="3978413" y="221545"/>
                </a:lnTo>
                <a:lnTo>
                  <a:pt x="4042247" y="214035"/>
                </a:lnTo>
                <a:lnTo>
                  <a:pt x="4106083" y="208401"/>
                </a:lnTo>
                <a:lnTo>
                  <a:pt x="4166161" y="210279"/>
                </a:lnTo>
                <a:lnTo>
                  <a:pt x="4224364" y="217789"/>
                </a:lnTo>
                <a:lnTo>
                  <a:pt x="4280690" y="234686"/>
                </a:lnTo>
                <a:lnTo>
                  <a:pt x="4327628" y="259094"/>
                </a:lnTo>
                <a:lnTo>
                  <a:pt x="4372686" y="291012"/>
                </a:lnTo>
                <a:lnTo>
                  <a:pt x="4412114" y="328561"/>
                </a:lnTo>
                <a:lnTo>
                  <a:pt x="4451542" y="371743"/>
                </a:lnTo>
                <a:lnTo>
                  <a:pt x="4487214" y="416803"/>
                </a:lnTo>
                <a:lnTo>
                  <a:pt x="4522886" y="463741"/>
                </a:lnTo>
                <a:lnTo>
                  <a:pt x="4558559" y="510678"/>
                </a:lnTo>
                <a:lnTo>
                  <a:pt x="4594231" y="555737"/>
                </a:lnTo>
                <a:lnTo>
                  <a:pt x="4631782" y="598919"/>
                </a:lnTo>
                <a:lnTo>
                  <a:pt x="4674964" y="636471"/>
                </a:lnTo>
                <a:lnTo>
                  <a:pt x="4716270" y="670266"/>
                </a:lnTo>
                <a:lnTo>
                  <a:pt x="4763206" y="696549"/>
                </a:lnTo>
                <a:lnTo>
                  <a:pt x="4813899" y="719079"/>
                </a:lnTo>
                <a:lnTo>
                  <a:pt x="4868345" y="737854"/>
                </a:lnTo>
                <a:lnTo>
                  <a:pt x="4924669" y="754751"/>
                </a:lnTo>
                <a:lnTo>
                  <a:pt x="4980995" y="769772"/>
                </a:lnTo>
                <a:lnTo>
                  <a:pt x="5039198" y="784792"/>
                </a:lnTo>
                <a:lnTo>
                  <a:pt x="5093644" y="801690"/>
                </a:lnTo>
                <a:lnTo>
                  <a:pt x="5148091" y="820464"/>
                </a:lnTo>
                <a:lnTo>
                  <a:pt x="5198784" y="842995"/>
                </a:lnTo>
                <a:lnTo>
                  <a:pt x="5243845" y="871157"/>
                </a:lnTo>
                <a:lnTo>
                  <a:pt x="5285151" y="904952"/>
                </a:lnTo>
                <a:lnTo>
                  <a:pt x="5318944" y="946257"/>
                </a:lnTo>
                <a:lnTo>
                  <a:pt x="5347108" y="991317"/>
                </a:lnTo>
                <a:lnTo>
                  <a:pt x="5369636" y="1042007"/>
                </a:lnTo>
                <a:lnTo>
                  <a:pt x="5388410" y="1096456"/>
                </a:lnTo>
                <a:lnTo>
                  <a:pt x="5405308" y="1150903"/>
                </a:lnTo>
                <a:lnTo>
                  <a:pt x="5420328" y="1209105"/>
                </a:lnTo>
                <a:lnTo>
                  <a:pt x="5435349" y="1265429"/>
                </a:lnTo>
                <a:lnTo>
                  <a:pt x="5452246" y="1321755"/>
                </a:lnTo>
                <a:lnTo>
                  <a:pt x="5471021" y="1376203"/>
                </a:lnTo>
                <a:lnTo>
                  <a:pt x="5493550" y="1426896"/>
                </a:lnTo>
                <a:lnTo>
                  <a:pt x="5519836" y="1473832"/>
                </a:lnTo>
                <a:lnTo>
                  <a:pt x="5553632" y="1515138"/>
                </a:lnTo>
                <a:lnTo>
                  <a:pt x="5591181" y="1558320"/>
                </a:lnTo>
                <a:lnTo>
                  <a:pt x="5634364" y="1595869"/>
                </a:lnTo>
                <a:lnTo>
                  <a:pt x="5679425" y="1631541"/>
                </a:lnTo>
                <a:lnTo>
                  <a:pt x="5728238" y="1667213"/>
                </a:lnTo>
                <a:lnTo>
                  <a:pt x="5775175" y="1702885"/>
                </a:lnTo>
                <a:lnTo>
                  <a:pt x="5820236" y="1738560"/>
                </a:lnTo>
                <a:lnTo>
                  <a:pt x="5863416" y="1777986"/>
                </a:lnTo>
                <a:lnTo>
                  <a:pt x="5900968" y="1817414"/>
                </a:lnTo>
                <a:lnTo>
                  <a:pt x="5932886" y="1862474"/>
                </a:lnTo>
                <a:lnTo>
                  <a:pt x="5957294" y="1909410"/>
                </a:lnTo>
                <a:lnTo>
                  <a:pt x="5974191" y="1965736"/>
                </a:lnTo>
                <a:lnTo>
                  <a:pt x="5981700" y="2023938"/>
                </a:lnTo>
                <a:lnTo>
                  <a:pt x="5983578" y="2084018"/>
                </a:lnTo>
                <a:lnTo>
                  <a:pt x="5977945" y="2147852"/>
                </a:lnTo>
                <a:lnTo>
                  <a:pt x="5970435" y="2211686"/>
                </a:lnTo>
                <a:lnTo>
                  <a:pt x="5961048" y="2275522"/>
                </a:lnTo>
                <a:lnTo>
                  <a:pt x="5953538" y="2339356"/>
                </a:lnTo>
                <a:lnTo>
                  <a:pt x="5949784" y="2403192"/>
                </a:lnTo>
                <a:lnTo>
                  <a:pt x="5949784" y="2465149"/>
                </a:lnTo>
                <a:lnTo>
                  <a:pt x="5957294" y="2523350"/>
                </a:lnTo>
                <a:lnTo>
                  <a:pt x="5972312" y="2581552"/>
                </a:lnTo>
                <a:lnTo>
                  <a:pt x="5994843" y="2636001"/>
                </a:lnTo>
                <a:lnTo>
                  <a:pt x="6024884" y="2692325"/>
                </a:lnTo>
                <a:lnTo>
                  <a:pt x="6054922" y="2748651"/>
                </a:lnTo>
                <a:lnTo>
                  <a:pt x="6088718" y="2804974"/>
                </a:lnTo>
                <a:lnTo>
                  <a:pt x="6120634" y="2859423"/>
                </a:lnTo>
                <a:lnTo>
                  <a:pt x="6148798" y="2917624"/>
                </a:lnTo>
                <a:lnTo>
                  <a:pt x="6171326" y="2973950"/>
                </a:lnTo>
                <a:lnTo>
                  <a:pt x="6186347" y="3032152"/>
                </a:lnTo>
                <a:lnTo>
                  <a:pt x="6191980" y="3092230"/>
                </a:lnTo>
                <a:lnTo>
                  <a:pt x="6186347" y="3152310"/>
                </a:lnTo>
                <a:lnTo>
                  <a:pt x="6171326" y="3210513"/>
                </a:lnTo>
                <a:lnTo>
                  <a:pt x="6148798" y="3266839"/>
                </a:lnTo>
                <a:lnTo>
                  <a:pt x="6120634" y="3325039"/>
                </a:lnTo>
                <a:lnTo>
                  <a:pt x="6088718" y="3379488"/>
                </a:lnTo>
                <a:lnTo>
                  <a:pt x="6054922" y="3435814"/>
                </a:lnTo>
                <a:lnTo>
                  <a:pt x="6024884" y="3492137"/>
                </a:lnTo>
                <a:lnTo>
                  <a:pt x="5994843" y="3548461"/>
                </a:lnTo>
                <a:lnTo>
                  <a:pt x="5972312" y="3602910"/>
                </a:lnTo>
                <a:lnTo>
                  <a:pt x="5957294" y="3661113"/>
                </a:lnTo>
                <a:lnTo>
                  <a:pt x="5949784" y="3719313"/>
                </a:lnTo>
                <a:lnTo>
                  <a:pt x="5949784" y="3781272"/>
                </a:lnTo>
                <a:lnTo>
                  <a:pt x="5953538" y="3845106"/>
                </a:lnTo>
                <a:lnTo>
                  <a:pt x="5961048" y="3908940"/>
                </a:lnTo>
                <a:lnTo>
                  <a:pt x="5970435" y="3972776"/>
                </a:lnTo>
                <a:lnTo>
                  <a:pt x="5977945" y="4036610"/>
                </a:lnTo>
                <a:lnTo>
                  <a:pt x="5983578" y="4100444"/>
                </a:lnTo>
                <a:lnTo>
                  <a:pt x="5981700" y="4160526"/>
                </a:lnTo>
                <a:lnTo>
                  <a:pt x="5974191" y="4218729"/>
                </a:lnTo>
                <a:lnTo>
                  <a:pt x="5957294" y="4275053"/>
                </a:lnTo>
                <a:lnTo>
                  <a:pt x="5932886" y="4321989"/>
                </a:lnTo>
                <a:lnTo>
                  <a:pt x="5900968" y="4367050"/>
                </a:lnTo>
                <a:lnTo>
                  <a:pt x="5863416" y="4406477"/>
                </a:lnTo>
                <a:lnTo>
                  <a:pt x="5820236" y="4445903"/>
                </a:lnTo>
                <a:lnTo>
                  <a:pt x="5775175" y="4481577"/>
                </a:lnTo>
                <a:lnTo>
                  <a:pt x="5728238" y="4517249"/>
                </a:lnTo>
                <a:lnTo>
                  <a:pt x="5679425" y="4552921"/>
                </a:lnTo>
                <a:lnTo>
                  <a:pt x="5634364" y="4588593"/>
                </a:lnTo>
                <a:lnTo>
                  <a:pt x="5591181" y="4626142"/>
                </a:lnTo>
                <a:lnTo>
                  <a:pt x="5553632" y="4669325"/>
                </a:lnTo>
                <a:lnTo>
                  <a:pt x="5519836" y="4710630"/>
                </a:lnTo>
                <a:lnTo>
                  <a:pt x="5493550" y="4757566"/>
                </a:lnTo>
                <a:lnTo>
                  <a:pt x="5471021" y="4808259"/>
                </a:lnTo>
                <a:lnTo>
                  <a:pt x="5452246" y="4862708"/>
                </a:lnTo>
                <a:lnTo>
                  <a:pt x="5435349" y="4919033"/>
                </a:lnTo>
                <a:lnTo>
                  <a:pt x="5420328" y="4975357"/>
                </a:lnTo>
                <a:lnTo>
                  <a:pt x="5405308" y="5033560"/>
                </a:lnTo>
                <a:lnTo>
                  <a:pt x="5388410" y="5088007"/>
                </a:lnTo>
                <a:lnTo>
                  <a:pt x="5369636" y="5142453"/>
                </a:lnTo>
                <a:lnTo>
                  <a:pt x="5347108" y="5193146"/>
                </a:lnTo>
                <a:lnTo>
                  <a:pt x="5318944" y="5238207"/>
                </a:lnTo>
                <a:lnTo>
                  <a:pt x="5285151" y="5279510"/>
                </a:lnTo>
                <a:lnTo>
                  <a:pt x="5243845" y="5313305"/>
                </a:lnTo>
                <a:lnTo>
                  <a:pt x="5198784" y="5341467"/>
                </a:lnTo>
                <a:lnTo>
                  <a:pt x="5148091" y="5363998"/>
                </a:lnTo>
                <a:lnTo>
                  <a:pt x="5093644" y="5382773"/>
                </a:lnTo>
                <a:lnTo>
                  <a:pt x="5039198" y="5399670"/>
                </a:lnTo>
                <a:lnTo>
                  <a:pt x="4980995" y="5414691"/>
                </a:lnTo>
                <a:lnTo>
                  <a:pt x="4924669" y="5429711"/>
                </a:lnTo>
                <a:lnTo>
                  <a:pt x="4868345" y="5446609"/>
                </a:lnTo>
                <a:lnTo>
                  <a:pt x="4813899" y="5465383"/>
                </a:lnTo>
                <a:lnTo>
                  <a:pt x="4763206" y="5487914"/>
                </a:lnTo>
                <a:lnTo>
                  <a:pt x="4716270" y="5514197"/>
                </a:lnTo>
                <a:lnTo>
                  <a:pt x="4674964" y="5547992"/>
                </a:lnTo>
                <a:lnTo>
                  <a:pt x="4631782" y="5585543"/>
                </a:lnTo>
                <a:lnTo>
                  <a:pt x="4594231" y="5628725"/>
                </a:lnTo>
                <a:lnTo>
                  <a:pt x="4558559" y="5673785"/>
                </a:lnTo>
                <a:lnTo>
                  <a:pt x="4522886" y="5720721"/>
                </a:lnTo>
                <a:lnTo>
                  <a:pt x="4487214" y="5767659"/>
                </a:lnTo>
                <a:lnTo>
                  <a:pt x="4451542" y="5812719"/>
                </a:lnTo>
                <a:lnTo>
                  <a:pt x="4412114" y="5855901"/>
                </a:lnTo>
                <a:lnTo>
                  <a:pt x="4372686" y="5893450"/>
                </a:lnTo>
                <a:lnTo>
                  <a:pt x="4327628" y="5925368"/>
                </a:lnTo>
                <a:lnTo>
                  <a:pt x="4280690" y="5949776"/>
                </a:lnTo>
                <a:lnTo>
                  <a:pt x="4224364" y="5966674"/>
                </a:lnTo>
                <a:lnTo>
                  <a:pt x="4166161" y="5974184"/>
                </a:lnTo>
                <a:lnTo>
                  <a:pt x="4106083" y="5976061"/>
                </a:lnTo>
                <a:lnTo>
                  <a:pt x="4042247" y="5970428"/>
                </a:lnTo>
                <a:lnTo>
                  <a:pt x="3978413" y="5962919"/>
                </a:lnTo>
                <a:lnTo>
                  <a:pt x="3914577" y="5953530"/>
                </a:lnTo>
                <a:lnTo>
                  <a:pt x="3850743" y="5946022"/>
                </a:lnTo>
                <a:lnTo>
                  <a:pt x="3786907" y="5942266"/>
                </a:lnTo>
                <a:lnTo>
                  <a:pt x="3724950" y="5942266"/>
                </a:lnTo>
                <a:lnTo>
                  <a:pt x="3666749" y="5949776"/>
                </a:lnTo>
                <a:lnTo>
                  <a:pt x="3606669" y="5964797"/>
                </a:lnTo>
                <a:lnTo>
                  <a:pt x="3552221" y="5987325"/>
                </a:lnTo>
                <a:lnTo>
                  <a:pt x="3495897" y="6017366"/>
                </a:lnTo>
                <a:lnTo>
                  <a:pt x="3439573" y="6047407"/>
                </a:lnTo>
                <a:lnTo>
                  <a:pt x="3383247" y="6081200"/>
                </a:lnTo>
                <a:lnTo>
                  <a:pt x="3328798" y="6113118"/>
                </a:lnTo>
                <a:lnTo>
                  <a:pt x="3270598" y="6141280"/>
                </a:lnTo>
                <a:lnTo>
                  <a:pt x="3214272" y="6163811"/>
                </a:lnTo>
                <a:lnTo>
                  <a:pt x="3156069" y="6178831"/>
                </a:lnTo>
                <a:lnTo>
                  <a:pt x="3095991" y="6184462"/>
                </a:lnTo>
                <a:lnTo>
                  <a:pt x="3035911" y="6178831"/>
                </a:lnTo>
                <a:lnTo>
                  <a:pt x="2977708" y="6163811"/>
                </a:lnTo>
                <a:lnTo>
                  <a:pt x="2921385" y="6141280"/>
                </a:lnTo>
                <a:lnTo>
                  <a:pt x="2863182" y="6113118"/>
                </a:lnTo>
                <a:lnTo>
                  <a:pt x="2808733" y="6081200"/>
                </a:lnTo>
                <a:lnTo>
                  <a:pt x="2752409" y="6047407"/>
                </a:lnTo>
                <a:lnTo>
                  <a:pt x="2696083" y="6017366"/>
                </a:lnTo>
                <a:lnTo>
                  <a:pt x="2639760" y="5987325"/>
                </a:lnTo>
                <a:lnTo>
                  <a:pt x="2583436" y="5964797"/>
                </a:lnTo>
                <a:lnTo>
                  <a:pt x="2525233" y="5949776"/>
                </a:lnTo>
                <a:lnTo>
                  <a:pt x="2467030" y="5942266"/>
                </a:lnTo>
                <a:lnTo>
                  <a:pt x="2405071" y="5942266"/>
                </a:lnTo>
                <a:lnTo>
                  <a:pt x="2341237" y="5946022"/>
                </a:lnTo>
                <a:lnTo>
                  <a:pt x="2277403" y="5953530"/>
                </a:lnTo>
                <a:lnTo>
                  <a:pt x="2213567" y="5962919"/>
                </a:lnTo>
                <a:lnTo>
                  <a:pt x="2149731" y="5970428"/>
                </a:lnTo>
                <a:lnTo>
                  <a:pt x="2085897" y="5976061"/>
                </a:lnTo>
                <a:lnTo>
                  <a:pt x="2025819" y="5974184"/>
                </a:lnTo>
                <a:lnTo>
                  <a:pt x="1967617" y="5966674"/>
                </a:lnTo>
                <a:lnTo>
                  <a:pt x="1911291" y="5949776"/>
                </a:lnTo>
                <a:lnTo>
                  <a:pt x="1864354" y="5925368"/>
                </a:lnTo>
                <a:lnTo>
                  <a:pt x="1819293" y="5893450"/>
                </a:lnTo>
                <a:lnTo>
                  <a:pt x="1779867" y="5855901"/>
                </a:lnTo>
                <a:lnTo>
                  <a:pt x="1740438" y="5812719"/>
                </a:lnTo>
                <a:lnTo>
                  <a:pt x="1704766" y="5767659"/>
                </a:lnTo>
                <a:lnTo>
                  <a:pt x="1669094" y="5720721"/>
                </a:lnTo>
                <a:lnTo>
                  <a:pt x="1633422" y="5673785"/>
                </a:lnTo>
                <a:lnTo>
                  <a:pt x="1597750" y="5628725"/>
                </a:lnTo>
                <a:lnTo>
                  <a:pt x="1560199" y="5585543"/>
                </a:lnTo>
                <a:lnTo>
                  <a:pt x="1517016" y="5547992"/>
                </a:lnTo>
                <a:lnTo>
                  <a:pt x="1475711" y="5514197"/>
                </a:lnTo>
                <a:lnTo>
                  <a:pt x="1428774" y="5487914"/>
                </a:lnTo>
                <a:lnTo>
                  <a:pt x="1378082" y="5465383"/>
                </a:lnTo>
                <a:lnTo>
                  <a:pt x="1323635" y="5446609"/>
                </a:lnTo>
                <a:lnTo>
                  <a:pt x="1267309" y="5429711"/>
                </a:lnTo>
                <a:lnTo>
                  <a:pt x="1210986" y="5414691"/>
                </a:lnTo>
                <a:lnTo>
                  <a:pt x="1152783" y="5399670"/>
                </a:lnTo>
                <a:lnTo>
                  <a:pt x="1098336" y="5382773"/>
                </a:lnTo>
                <a:lnTo>
                  <a:pt x="1043887" y="5363998"/>
                </a:lnTo>
                <a:lnTo>
                  <a:pt x="993197" y="5341467"/>
                </a:lnTo>
                <a:lnTo>
                  <a:pt x="948135" y="5313305"/>
                </a:lnTo>
                <a:lnTo>
                  <a:pt x="906830" y="5279510"/>
                </a:lnTo>
                <a:lnTo>
                  <a:pt x="873037" y="5238207"/>
                </a:lnTo>
                <a:lnTo>
                  <a:pt x="844875" y="5193146"/>
                </a:lnTo>
                <a:lnTo>
                  <a:pt x="822344" y="5142453"/>
                </a:lnTo>
                <a:lnTo>
                  <a:pt x="803570" y="5088007"/>
                </a:lnTo>
                <a:lnTo>
                  <a:pt x="786672" y="5033560"/>
                </a:lnTo>
                <a:lnTo>
                  <a:pt x="771652" y="4975357"/>
                </a:lnTo>
                <a:lnTo>
                  <a:pt x="756631" y="4919033"/>
                </a:lnTo>
                <a:lnTo>
                  <a:pt x="739734" y="4862708"/>
                </a:lnTo>
                <a:lnTo>
                  <a:pt x="720959" y="4808259"/>
                </a:lnTo>
                <a:lnTo>
                  <a:pt x="698428" y="4757566"/>
                </a:lnTo>
                <a:lnTo>
                  <a:pt x="672143" y="4710630"/>
                </a:lnTo>
                <a:lnTo>
                  <a:pt x="638351" y="4669325"/>
                </a:lnTo>
                <a:lnTo>
                  <a:pt x="600799" y="4626142"/>
                </a:lnTo>
                <a:lnTo>
                  <a:pt x="557617" y="4588593"/>
                </a:lnTo>
                <a:lnTo>
                  <a:pt x="510678" y="4552921"/>
                </a:lnTo>
                <a:lnTo>
                  <a:pt x="463742" y="4517249"/>
                </a:lnTo>
                <a:lnTo>
                  <a:pt x="416805" y="4481577"/>
                </a:lnTo>
                <a:lnTo>
                  <a:pt x="371744" y="4445903"/>
                </a:lnTo>
                <a:lnTo>
                  <a:pt x="328562" y="4406477"/>
                </a:lnTo>
                <a:lnTo>
                  <a:pt x="291012" y="4367050"/>
                </a:lnTo>
                <a:lnTo>
                  <a:pt x="259096" y="4321989"/>
                </a:lnTo>
                <a:lnTo>
                  <a:pt x="234689" y="4275053"/>
                </a:lnTo>
                <a:lnTo>
                  <a:pt x="217791" y="4218729"/>
                </a:lnTo>
                <a:lnTo>
                  <a:pt x="210281" y="4160526"/>
                </a:lnTo>
                <a:lnTo>
                  <a:pt x="208402" y="4100444"/>
                </a:lnTo>
                <a:lnTo>
                  <a:pt x="214035" y="4036610"/>
                </a:lnTo>
                <a:lnTo>
                  <a:pt x="221545" y="3972776"/>
                </a:lnTo>
                <a:lnTo>
                  <a:pt x="230932" y="3908940"/>
                </a:lnTo>
                <a:lnTo>
                  <a:pt x="238443" y="3845106"/>
                </a:lnTo>
                <a:lnTo>
                  <a:pt x="242199" y="3781272"/>
                </a:lnTo>
                <a:lnTo>
                  <a:pt x="242199" y="3719313"/>
                </a:lnTo>
                <a:lnTo>
                  <a:pt x="234689" y="3661113"/>
                </a:lnTo>
                <a:lnTo>
                  <a:pt x="219668" y="3602910"/>
                </a:lnTo>
                <a:lnTo>
                  <a:pt x="197138" y="3548461"/>
                </a:lnTo>
                <a:lnTo>
                  <a:pt x="168976" y="3492137"/>
                </a:lnTo>
                <a:lnTo>
                  <a:pt x="137057" y="3435814"/>
                </a:lnTo>
                <a:lnTo>
                  <a:pt x="103264" y="3379488"/>
                </a:lnTo>
                <a:lnTo>
                  <a:pt x="71346" y="3325039"/>
                </a:lnTo>
                <a:lnTo>
                  <a:pt x="43182" y="3266839"/>
                </a:lnTo>
                <a:lnTo>
                  <a:pt x="20654" y="3210513"/>
                </a:lnTo>
                <a:lnTo>
                  <a:pt x="5634" y="3152310"/>
                </a:lnTo>
                <a:lnTo>
                  <a:pt x="0" y="3092230"/>
                </a:lnTo>
                <a:lnTo>
                  <a:pt x="5634" y="3032152"/>
                </a:lnTo>
                <a:lnTo>
                  <a:pt x="20654" y="2973950"/>
                </a:lnTo>
                <a:lnTo>
                  <a:pt x="43182" y="2917624"/>
                </a:lnTo>
                <a:lnTo>
                  <a:pt x="71346" y="2859423"/>
                </a:lnTo>
                <a:lnTo>
                  <a:pt x="103264" y="2804974"/>
                </a:lnTo>
                <a:lnTo>
                  <a:pt x="137057" y="2748651"/>
                </a:lnTo>
                <a:lnTo>
                  <a:pt x="168976" y="2692325"/>
                </a:lnTo>
                <a:lnTo>
                  <a:pt x="197138" y="2636001"/>
                </a:lnTo>
                <a:lnTo>
                  <a:pt x="219668" y="2581552"/>
                </a:lnTo>
                <a:lnTo>
                  <a:pt x="234689" y="2523350"/>
                </a:lnTo>
                <a:lnTo>
                  <a:pt x="242199" y="2465149"/>
                </a:lnTo>
                <a:lnTo>
                  <a:pt x="242199" y="2403192"/>
                </a:lnTo>
                <a:lnTo>
                  <a:pt x="238443" y="2339356"/>
                </a:lnTo>
                <a:lnTo>
                  <a:pt x="230932" y="2275522"/>
                </a:lnTo>
                <a:lnTo>
                  <a:pt x="221545" y="2211686"/>
                </a:lnTo>
                <a:lnTo>
                  <a:pt x="214035" y="2147852"/>
                </a:lnTo>
                <a:lnTo>
                  <a:pt x="208402" y="2084018"/>
                </a:lnTo>
                <a:lnTo>
                  <a:pt x="210281" y="2023938"/>
                </a:lnTo>
                <a:lnTo>
                  <a:pt x="217791" y="1965736"/>
                </a:lnTo>
                <a:lnTo>
                  <a:pt x="234689" y="1909410"/>
                </a:lnTo>
                <a:lnTo>
                  <a:pt x="259096" y="1862474"/>
                </a:lnTo>
                <a:lnTo>
                  <a:pt x="291012" y="1817414"/>
                </a:lnTo>
                <a:lnTo>
                  <a:pt x="328562" y="1777986"/>
                </a:lnTo>
                <a:lnTo>
                  <a:pt x="371744" y="1738560"/>
                </a:lnTo>
                <a:lnTo>
                  <a:pt x="416805" y="1702885"/>
                </a:lnTo>
                <a:lnTo>
                  <a:pt x="463742" y="1667213"/>
                </a:lnTo>
                <a:lnTo>
                  <a:pt x="510678" y="1631541"/>
                </a:lnTo>
                <a:lnTo>
                  <a:pt x="557617" y="1595869"/>
                </a:lnTo>
                <a:lnTo>
                  <a:pt x="600799" y="1558320"/>
                </a:lnTo>
                <a:lnTo>
                  <a:pt x="638351" y="1515138"/>
                </a:lnTo>
                <a:lnTo>
                  <a:pt x="672143" y="1473832"/>
                </a:lnTo>
                <a:lnTo>
                  <a:pt x="698428" y="1426896"/>
                </a:lnTo>
                <a:lnTo>
                  <a:pt x="720959" y="1376203"/>
                </a:lnTo>
                <a:lnTo>
                  <a:pt x="739734" y="1321755"/>
                </a:lnTo>
                <a:lnTo>
                  <a:pt x="756631" y="1265429"/>
                </a:lnTo>
                <a:lnTo>
                  <a:pt x="771652" y="1209105"/>
                </a:lnTo>
                <a:lnTo>
                  <a:pt x="786672" y="1150903"/>
                </a:lnTo>
                <a:lnTo>
                  <a:pt x="803570" y="1096456"/>
                </a:lnTo>
                <a:lnTo>
                  <a:pt x="822344" y="1042007"/>
                </a:lnTo>
                <a:lnTo>
                  <a:pt x="844875" y="991317"/>
                </a:lnTo>
                <a:lnTo>
                  <a:pt x="873037" y="946257"/>
                </a:lnTo>
                <a:lnTo>
                  <a:pt x="906830" y="904952"/>
                </a:lnTo>
                <a:lnTo>
                  <a:pt x="948135" y="871157"/>
                </a:lnTo>
                <a:lnTo>
                  <a:pt x="993197" y="842995"/>
                </a:lnTo>
                <a:lnTo>
                  <a:pt x="1043887" y="820464"/>
                </a:lnTo>
                <a:lnTo>
                  <a:pt x="1098336" y="801690"/>
                </a:lnTo>
                <a:lnTo>
                  <a:pt x="1152783" y="784792"/>
                </a:lnTo>
                <a:lnTo>
                  <a:pt x="1210986" y="769772"/>
                </a:lnTo>
                <a:lnTo>
                  <a:pt x="1267309" y="754751"/>
                </a:lnTo>
                <a:lnTo>
                  <a:pt x="1323635" y="737854"/>
                </a:lnTo>
                <a:lnTo>
                  <a:pt x="1378082" y="719079"/>
                </a:lnTo>
                <a:lnTo>
                  <a:pt x="1428774" y="696549"/>
                </a:lnTo>
                <a:lnTo>
                  <a:pt x="1475711" y="670266"/>
                </a:lnTo>
                <a:lnTo>
                  <a:pt x="1517016" y="636471"/>
                </a:lnTo>
                <a:lnTo>
                  <a:pt x="1560199" y="598919"/>
                </a:lnTo>
                <a:lnTo>
                  <a:pt x="1597750" y="555737"/>
                </a:lnTo>
                <a:lnTo>
                  <a:pt x="1633422" y="510678"/>
                </a:lnTo>
                <a:lnTo>
                  <a:pt x="1669094" y="463741"/>
                </a:lnTo>
                <a:lnTo>
                  <a:pt x="1704766" y="416803"/>
                </a:lnTo>
                <a:lnTo>
                  <a:pt x="1740438" y="371743"/>
                </a:lnTo>
                <a:lnTo>
                  <a:pt x="1779867" y="328561"/>
                </a:lnTo>
                <a:lnTo>
                  <a:pt x="1819293" y="291012"/>
                </a:lnTo>
                <a:lnTo>
                  <a:pt x="1864354" y="259094"/>
                </a:lnTo>
                <a:lnTo>
                  <a:pt x="1911291" y="234686"/>
                </a:lnTo>
                <a:lnTo>
                  <a:pt x="1967617" y="217789"/>
                </a:lnTo>
                <a:lnTo>
                  <a:pt x="2025819" y="210279"/>
                </a:lnTo>
                <a:lnTo>
                  <a:pt x="2085897" y="208401"/>
                </a:lnTo>
                <a:lnTo>
                  <a:pt x="2149731" y="214035"/>
                </a:lnTo>
                <a:lnTo>
                  <a:pt x="2213567" y="221545"/>
                </a:lnTo>
                <a:lnTo>
                  <a:pt x="2277403" y="230932"/>
                </a:lnTo>
                <a:lnTo>
                  <a:pt x="2341237" y="238443"/>
                </a:lnTo>
                <a:lnTo>
                  <a:pt x="2405071" y="242197"/>
                </a:lnTo>
                <a:lnTo>
                  <a:pt x="2467030" y="242197"/>
                </a:lnTo>
                <a:lnTo>
                  <a:pt x="2525233" y="234686"/>
                </a:lnTo>
                <a:lnTo>
                  <a:pt x="2583436" y="219666"/>
                </a:lnTo>
                <a:lnTo>
                  <a:pt x="2639760" y="197137"/>
                </a:lnTo>
                <a:lnTo>
                  <a:pt x="2696083" y="167096"/>
                </a:lnTo>
                <a:lnTo>
                  <a:pt x="2752409" y="137057"/>
                </a:lnTo>
                <a:lnTo>
                  <a:pt x="2808733" y="103262"/>
                </a:lnTo>
                <a:lnTo>
                  <a:pt x="2863182" y="71344"/>
                </a:lnTo>
                <a:lnTo>
                  <a:pt x="2921385" y="43182"/>
                </a:lnTo>
                <a:lnTo>
                  <a:pt x="2977708" y="20652"/>
                </a:lnTo>
                <a:lnTo>
                  <a:pt x="3035911" y="5631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9" name="Picture 12" descr="A person holding a bat on a field&#10;&#10;Description automatically generated">
            <a:extLst>
              <a:ext uri="{FF2B5EF4-FFF2-40B4-BE49-F238E27FC236}">
                <a16:creationId xmlns:a16="http://schemas.microsoft.com/office/drawing/2014/main" id="{BF3216E0-496B-4CDD-AEB6-9646A3942A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08" r="28960" b="-3"/>
          <a:stretch/>
        </p:blipFill>
        <p:spPr>
          <a:xfrm>
            <a:off x="5724287" y="2642287"/>
            <a:ext cx="3135234" cy="3131460"/>
          </a:xfrm>
          <a:custGeom>
            <a:avLst/>
            <a:gdLst/>
            <a:ahLst/>
            <a:cxnLst/>
            <a:rect l="l" t="t" r="r" b="b"/>
            <a:pathLst>
              <a:path w="2998601" h="2994963">
                <a:moveTo>
                  <a:pt x="1499301" y="0"/>
                </a:moveTo>
                <a:lnTo>
                  <a:pt x="1528395" y="2727"/>
                </a:lnTo>
                <a:lnTo>
                  <a:pt x="1556581" y="10001"/>
                </a:lnTo>
                <a:lnTo>
                  <a:pt x="1583858" y="20912"/>
                </a:lnTo>
                <a:lnTo>
                  <a:pt x="1612043" y="34550"/>
                </a:lnTo>
                <a:lnTo>
                  <a:pt x="1638411" y="50007"/>
                </a:lnTo>
                <a:lnTo>
                  <a:pt x="1665688" y="66373"/>
                </a:lnTo>
                <a:lnTo>
                  <a:pt x="1692964" y="80920"/>
                </a:lnTo>
                <a:lnTo>
                  <a:pt x="1720240" y="95468"/>
                </a:lnTo>
                <a:lnTo>
                  <a:pt x="1746608" y="106378"/>
                </a:lnTo>
                <a:lnTo>
                  <a:pt x="1775703" y="113652"/>
                </a:lnTo>
                <a:lnTo>
                  <a:pt x="1803888" y="117289"/>
                </a:lnTo>
                <a:lnTo>
                  <a:pt x="1833892" y="117289"/>
                </a:lnTo>
                <a:lnTo>
                  <a:pt x="1864806" y="115471"/>
                </a:lnTo>
                <a:lnTo>
                  <a:pt x="1895719" y="111834"/>
                </a:lnTo>
                <a:lnTo>
                  <a:pt x="1926633" y="107288"/>
                </a:lnTo>
                <a:lnTo>
                  <a:pt x="1957546" y="103651"/>
                </a:lnTo>
                <a:lnTo>
                  <a:pt x="1988460" y="100923"/>
                </a:lnTo>
                <a:lnTo>
                  <a:pt x="2017554" y="101832"/>
                </a:lnTo>
                <a:lnTo>
                  <a:pt x="2045740" y="105469"/>
                </a:lnTo>
                <a:lnTo>
                  <a:pt x="2073017" y="113652"/>
                </a:lnTo>
                <a:lnTo>
                  <a:pt x="2095748" y="125472"/>
                </a:lnTo>
                <a:lnTo>
                  <a:pt x="2117568" y="140929"/>
                </a:lnTo>
                <a:lnTo>
                  <a:pt x="2136662" y="159113"/>
                </a:lnTo>
                <a:lnTo>
                  <a:pt x="2155756" y="180025"/>
                </a:lnTo>
                <a:lnTo>
                  <a:pt x="2173031" y="201846"/>
                </a:lnTo>
                <a:lnTo>
                  <a:pt x="2190306" y="224577"/>
                </a:lnTo>
                <a:lnTo>
                  <a:pt x="2207581" y="247307"/>
                </a:lnTo>
                <a:lnTo>
                  <a:pt x="2224856" y="269128"/>
                </a:lnTo>
                <a:lnTo>
                  <a:pt x="2243041" y="290040"/>
                </a:lnTo>
                <a:lnTo>
                  <a:pt x="2263953" y="308225"/>
                </a:lnTo>
                <a:lnTo>
                  <a:pt x="2283956" y="324591"/>
                </a:lnTo>
                <a:lnTo>
                  <a:pt x="2306686" y="337319"/>
                </a:lnTo>
                <a:lnTo>
                  <a:pt x="2331235" y="348230"/>
                </a:lnTo>
                <a:lnTo>
                  <a:pt x="2357602" y="357322"/>
                </a:lnTo>
                <a:lnTo>
                  <a:pt x="2384878" y="365505"/>
                </a:lnTo>
                <a:lnTo>
                  <a:pt x="2412155" y="372779"/>
                </a:lnTo>
                <a:lnTo>
                  <a:pt x="2440341" y="380053"/>
                </a:lnTo>
                <a:lnTo>
                  <a:pt x="2466708" y="388236"/>
                </a:lnTo>
                <a:lnTo>
                  <a:pt x="2493075" y="397328"/>
                </a:lnTo>
                <a:lnTo>
                  <a:pt x="2517624" y="408239"/>
                </a:lnTo>
                <a:lnTo>
                  <a:pt x="2539446" y="421877"/>
                </a:lnTo>
                <a:lnTo>
                  <a:pt x="2559449" y="438243"/>
                </a:lnTo>
                <a:lnTo>
                  <a:pt x="2575814" y="458246"/>
                </a:lnTo>
                <a:lnTo>
                  <a:pt x="2589453" y="480067"/>
                </a:lnTo>
                <a:lnTo>
                  <a:pt x="2600363" y="504615"/>
                </a:lnTo>
                <a:lnTo>
                  <a:pt x="2609455" y="530983"/>
                </a:lnTo>
                <a:lnTo>
                  <a:pt x="2617638" y="557350"/>
                </a:lnTo>
                <a:lnTo>
                  <a:pt x="2624912" y="585536"/>
                </a:lnTo>
                <a:lnTo>
                  <a:pt x="2632186" y="612812"/>
                </a:lnTo>
                <a:lnTo>
                  <a:pt x="2640369" y="640089"/>
                </a:lnTo>
                <a:lnTo>
                  <a:pt x="2649461" y="666457"/>
                </a:lnTo>
                <a:lnTo>
                  <a:pt x="2660371" y="691006"/>
                </a:lnTo>
                <a:lnTo>
                  <a:pt x="2673101" y="713736"/>
                </a:lnTo>
                <a:lnTo>
                  <a:pt x="2689467" y="733739"/>
                </a:lnTo>
                <a:lnTo>
                  <a:pt x="2707651" y="754651"/>
                </a:lnTo>
                <a:lnTo>
                  <a:pt x="2728563" y="772835"/>
                </a:lnTo>
                <a:lnTo>
                  <a:pt x="2750385" y="790110"/>
                </a:lnTo>
                <a:lnTo>
                  <a:pt x="2774024" y="807385"/>
                </a:lnTo>
                <a:lnTo>
                  <a:pt x="2796754" y="824660"/>
                </a:lnTo>
                <a:lnTo>
                  <a:pt x="2818576" y="841936"/>
                </a:lnTo>
                <a:lnTo>
                  <a:pt x="2839487" y="861029"/>
                </a:lnTo>
                <a:lnTo>
                  <a:pt x="2857672" y="880123"/>
                </a:lnTo>
                <a:lnTo>
                  <a:pt x="2873129" y="901944"/>
                </a:lnTo>
                <a:lnTo>
                  <a:pt x="2884949" y="924674"/>
                </a:lnTo>
                <a:lnTo>
                  <a:pt x="2893132" y="951951"/>
                </a:lnTo>
                <a:lnTo>
                  <a:pt x="2896768" y="980137"/>
                </a:lnTo>
                <a:lnTo>
                  <a:pt x="2897678" y="1009232"/>
                </a:lnTo>
                <a:lnTo>
                  <a:pt x="2894950" y="1040145"/>
                </a:lnTo>
                <a:lnTo>
                  <a:pt x="2891313" y="1071058"/>
                </a:lnTo>
                <a:lnTo>
                  <a:pt x="2886767" y="1101972"/>
                </a:lnTo>
                <a:lnTo>
                  <a:pt x="2883130" y="1132885"/>
                </a:lnTo>
                <a:lnTo>
                  <a:pt x="2881312" y="1163799"/>
                </a:lnTo>
                <a:lnTo>
                  <a:pt x="2881312" y="1193803"/>
                </a:lnTo>
                <a:lnTo>
                  <a:pt x="2884949" y="1221988"/>
                </a:lnTo>
                <a:lnTo>
                  <a:pt x="2892222" y="1250174"/>
                </a:lnTo>
                <a:lnTo>
                  <a:pt x="2903133" y="1276542"/>
                </a:lnTo>
                <a:lnTo>
                  <a:pt x="2917681" y="1303818"/>
                </a:lnTo>
                <a:lnTo>
                  <a:pt x="2932228" y="1331095"/>
                </a:lnTo>
                <a:lnTo>
                  <a:pt x="2948594" y="1358371"/>
                </a:lnTo>
                <a:lnTo>
                  <a:pt x="2964050" y="1384739"/>
                </a:lnTo>
                <a:lnTo>
                  <a:pt x="2977689" y="1412924"/>
                </a:lnTo>
                <a:lnTo>
                  <a:pt x="2988599" y="1440201"/>
                </a:lnTo>
                <a:lnTo>
                  <a:pt x="2995873" y="1468387"/>
                </a:lnTo>
                <a:lnTo>
                  <a:pt x="2998601" y="1497481"/>
                </a:lnTo>
                <a:lnTo>
                  <a:pt x="2995873" y="1526576"/>
                </a:lnTo>
                <a:lnTo>
                  <a:pt x="2988599" y="1554762"/>
                </a:lnTo>
                <a:lnTo>
                  <a:pt x="2977689" y="1582039"/>
                </a:lnTo>
                <a:lnTo>
                  <a:pt x="2964050" y="1610224"/>
                </a:lnTo>
                <a:lnTo>
                  <a:pt x="2948594" y="1636592"/>
                </a:lnTo>
                <a:lnTo>
                  <a:pt x="2932228" y="1663869"/>
                </a:lnTo>
                <a:lnTo>
                  <a:pt x="2917681" y="1691145"/>
                </a:lnTo>
                <a:lnTo>
                  <a:pt x="2903133" y="1718421"/>
                </a:lnTo>
                <a:lnTo>
                  <a:pt x="2892222" y="1744789"/>
                </a:lnTo>
                <a:lnTo>
                  <a:pt x="2884949" y="1772975"/>
                </a:lnTo>
                <a:lnTo>
                  <a:pt x="2881312" y="1801160"/>
                </a:lnTo>
                <a:lnTo>
                  <a:pt x="2881312" y="1831165"/>
                </a:lnTo>
                <a:lnTo>
                  <a:pt x="2883130" y="1862078"/>
                </a:lnTo>
                <a:lnTo>
                  <a:pt x="2886767" y="1892991"/>
                </a:lnTo>
                <a:lnTo>
                  <a:pt x="2891313" y="1923905"/>
                </a:lnTo>
                <a:lnTo>
                  <a:pt x="2894950" y="1954818"/>
                </a:lnTo>
                <a:lnTo>
                  <a:pt x="2897678" y="1985731"/>
                </a:lnTo>
                <a:lnTo>
                  <a:pt x="2896768" y="2014827"/>
                </a:lnTo>
                <a:lnTo>
                  <a:pt x="2893132" y="2043013"/>
                </a:lnTo>
                <a:lnTo>
                  <a:pt x="2884949" y="2070289"/>
                </a:lnTo>
                <a:lnTo>
                  <a:pt x="2873129" y="2093019"/>
                </a:lnTo>
                <a:lnTo>
                  <a:pt x="2857672" y="2114841"/>
                </a:lnTo>
                <a:lnTo>
                  <a:pt x="2839487" y="2133934"/>
                </a:lnTo>
                <a:lnTo>
                  <a:pt x="2818576" y="2153027"/>
                </a:lnTo>
                <a:lnTo>
                  <a:pt x="2796754" y="2170303"/>
                </a:lnTo>
                <a:lnTo>
                  <a:pt x="2774024" y="2187578"/>
                </a:lnTo>
                <a:lnTo>
                  <a:pt x="2750385" y="2204853"/>
                </a:lnTo>
                <a:lnTo>
                  <a:pt x="2728563" y="2222128"/>
                </a:lnTo>
                <a:lnTo>
                  <a:pt x="2707651" y="2240312"/>
                </a:lnTo>
                <a:lnTo>
                  <a:pt x="2689467" y="2261224"/>
                </a:lnTo>
                <a:lnTo>
                  <a:pt x="2673101" y="2281227"/>
                </a:lnTo>
                <a:lnTo>
                  <a:pt x="2660371" y="2303957"/>
                </a:lnTo>
                <a:lnTo>
                  <a:pt x="2649461" y="2328506"/>
                </a:lnTo>
                <a:lnTo>
                  <a:pt x="2640369" y="2354874"/>
                </a:lnTo>
                <a:lnTo>
                  <a:pt x="2632186" y="2382151"/>
                </a:lnTo>
                <a:lnTo>
                  <a:pt x="2624912" y="2409427"/>
                </a:lnTo>
                <a:lnTo>
                  <a:pt x="2617638" y="2437613"/>
                </a:lnTo>
                <a:lnTo>
                  <a:pt x="2609455" y="2463980"/>
                </a:lnTo>
                <a:lnTo>
                  <a:pt x="2600363" y="2490347"/>
                </a:lnTo>
                <a:lnTo>
                  <a:pt x="2589453" y="2514896"/>
                </a:lnTo>
                <a:lnTo>
                  <a:pt x="2575814" y="2536718"/>
                </a:lnTo>
                <a:lnTo>
                  <a:pt x="2559449" y="2556720"/>
                </a:lnTo>
                <a:lnTo>
                  <a:pt x="2539446" y="2573086"/>
                </a:lnTo>
                <a:lnTo>
                  <a:pt x="2517624" y="2586724"/>
                </a:lnTo>
                <a:lnTo>
                  <a:pt x="2493075" y="2597635"/>
                </a:lnTo>
                <a:lnTo>
                  <a:pt x="2466708" y="2606727"/>
                </a:lnTo>
                <a:lnTo>
                  <a:pt x="2440341" y="2614910"/>
                </a:lnTo>
                <a:lnTo>
                  <a:pt x="2412155" y="2622184"/>
                </a:lnTo>
                <a:lnTo>
                  <a:pt x="2384878" y="2629458"/>
                </a:lnTo>
                <a:lnTo>
                  <a:pt x="2357602" y="2637641"/>
                </a:lnTo>
                <a:lnTo>
                  <a:pt x="2331235" y="2646733"/>
                </a:lnTo>
                <a:lnTo>
                  <a:pt x="2306686" y="2657644"/>
                </a:lnTo>
                <a:lnTo>
                  <a:pt x="2283956" y="2670372"/>
                </a:lnTo>
                <a:lnTo>
                  <a:pt x="2263953" y="2686738"/>
                </a:lnTo>
                <a:lnTo>
                  <a:pt x="2243041" y="2704923"/>
                </a:lnTo>
                <a:lnTo>
                  <a:pt x="2224856" y="2725835"/>
                </a:lnTo>
                <a:lnTo>
                  <a:pt x="2207581" y="2747656"/>
                </a:lnTo>
                <a:lnTo>
                  <a:pt x="2190306" y="2770386"/>
                </a:lnTo>
                <a:lnTo>
                  <a:pt x="2173031" y="2793117"/>
                </a:lnTo>
                <a:lnTo>
                  <a:pt x="2155756" y="2814938"/>
                </a:lnTo>
                <a:lnTo>
                  <a:pt x="2136662" y="2835850"/>
                </a:lnTo>
                <a:lnTo>
                  <a:pt x="2117568" y="2854034"/>
                </a:lnTo>
                <a:lnTo>
                  <a:pt x="2095748" y="2869491"/>
                </a:lnTo>
                <a:lnTo>
                  <a:pt x="2073017" y="2881311"/>
                </a:lnTo>
                <a:lnTo>
                  <a:pt x="2045740" y="2889494"/>
                </a:lnTo>
                <a:lnTo>
                  <a:pt x="2017554" y="2893131"/>
                </a:lnTo>
                <a:lnTo>
                  <a:pt x="1988460" y="2894040"/>
                </a:lnTo>
                <a:lnTo>
                  <a:pt x="1957546" y="2891312"/>
                </a:lnTo>
                <a:lnTo>
                  <a:pt x="1926633" y="2887676"/>
                </a:lnTo>
                <a:lnTo>
                  <a:pt x="1895719" y="2883129"/>
                </a:lnTo>
                <a:lnTo>
                  <a:pt x="1864806" y="2879493"/>
                </a:lnTo>
                <a:lnTo>
                  <a:pt x="1833892" y="2877674"/>
                </a:lnTo>
                <a:lnTo>
                  <a:pt x="1803888" y="2877674"/>
                </a:lnTo>
                <a:lnTo>
                  <a:pt x="1775703" y="2881311"/>
                </a:lnTo>
                <a:lnTo>
                  <a:pt x="1746608" y="2888585"/>
                </a:lnTo>
                <a:lnTo>
                  <a:pt x="1720240" y="2899495"/>
                </a:lnTo>
                <a:lnTo>
                  <a:pt x="1692964" y="2914043"/>
                </a:lnTo>
                <a:lnTo>
                  <a:pt x="1665688" y="2928591"/>
                </a:lnTo>
                <a:lnTo>
                  <a:pt x="1638411" y="2944956"/>
                </a:lnTo>
                <a:lnTo>
                  <a:pt x="1612043" y="2960413"/>
                </a:lnTo>
                <a:lnTo>
                  <a:pt x="1583858" y="2974051"/>
                </a:lnTo>
                <a:lnTo>
                  <a:pt x="1556581" y="2984962"/>
                </a:lnTo>
                <a:lnTo>
                  <a:pt x="1528395" y="2992236"/>
                </a:lnTo>
                <a:lnTo>
                  <a:pt x="1499301" y="2994963"/>
                </a:lnTo>
                <a:lnTo>
                  <a:pt x="1470206" y="2992236"/>
                </a:lnTo>
                <a:lnTo>
                  <a:pt x="1442020" y="2984962"/>
                </a:lnTo>
                <a:lnTo>
                  <a:pt x="1414744" y="2974051"/>
                </a:lnTo>
                <a:lnTo>
                  <a:pt x="1386558" y="2960413"/>
                </a:lnTo>
                <a:lnTo>
                  <a:pt x="1360190" y="2944956"/>
                </a:lnTo>
                <a:lnTo>
                  <a:pt x="1332914" y="2928591"/>
                </a:lnTo>
                <a:lnTo>
                  <a:pt x="1305637" y="2914043"/>
                </a:lnTo>
                <a:lnTo>
                  <a:pt x="1278361" y="2899495"/>
                </a:lnTo>
                <a:lnTo>
                  <a:pt x="1251085" y="2888585"/>
                </a:lnTo>
                <a:lnTo>
                  <a:pt x="1222899" y="2881311"/>
                </a:lnTo>
                <a:lnTo>
                  <a:pt x="1194713" y="2877674"/>
                </a:lnTo>
                <a:lnTo>
                  <a:pt x="1164708" y="2877674"/>
                </a:lnTo>
                <a:lnTo>
                  <a:pt x="1133795" y="2879493"/>
                </a:lnTo>
                <a:lnTo>
                  <a:pt x="1102882" y="2883129"/>
                </a:lnTo>
                <a:lnTo>
                  <a:pt x="1071968" y="2887676"/>
                </a:lnTo>
                <a:lnTo>
                  <a:pt x="1041054" y="2891312"/>
                </a:lnTo>
                <a:lnTo>
                  <a:pt x="1010141" y="2894040"/>
                </a:lnTo>
                <a:lnTo>
                  <a:pt x="981047" y="2893131"/>
                </a:lnTo>
                <a:lnTo>
                  <a:pt x="952861" y="2889494"/>
                </a:lnTo>
                <a:lnTo>
                  <a:pt x="925584" y="2881311"/>
                </a:lnTo>
                <a:lnTo>
                  <a:pt x="902854" y="2869491"/>
                </a:lnTo>
                <a:lnTo>
                  <a:pt x="881032" y="2854034"/>
                </a:lnTo>
                <a:lnTo>
                  <a:pt x="861939" y="2835850"/>
                </a:lnTo>
                <a:lnTo>
                  <a:pt x="842845" y="2814938"/>
                </a:lnTo>
                <a:lnTo>
                  <a:pt x="825570" y="2793117"/>
                </a:lnTo>
                <a:lnTo>
                  <a:pt x="808295" y="2770386"/>
                </a:lnTo>
                <a:lnTo>
                  <a:pt x="791020" y="2747656"/>
                </a:lnTo>
                <a:lnTo>
                  <a:pt x="773745" y="2725835"/>
                </a:lnTo>
                <a:lnTo>
                  <a:pt x="755560" y="2704923"/>
                </a:lnTo>
                <a:lnTo>
                  <a:pt x="734648" y="2686738"/>
                </a:lnTo>
                <a:lnTo>
                  <a:pt x="714645" y="2670372"/>
                </a:lnTo>
                <a:lnTo>
                  <a:pt x="691915" y="2657644"/>
                </a:lnTo>
                <a:lnTo>
                  <a:pt x="667366" y="2646733"/>
                </a:lnTo>
                <a:lnTo>
                  <a:pt x="640999" y="2637641"/>
                </a:lnTo>
                <a:lnTo>
                  <a:pt x="613722" y="2629458"/>
                </a:lnTo>
                <a:lnTo>
                  <a:pt x="586446" y="2622184"/>
                </a:lnTo>
                <a:lnTo>
                  <a:pt x="558260" y="2614910"/>
                </a:lnTo>
                <a:lnTo>
                  <a:pt x="531893" y="2606727"/>
                </a:lnTo>
                <a:lnTo>
                  <a:pt x="505525" y="2597635"/>
                </a:lnTo>
                <a:lnTo>
                  <a:pt x="480977" y="2586724"/>
                </a:lnTo>
                <a:lnTo>
                  <a:pt x="459155" y="2573086"/>
                </a:lnTo>
                <a:lnTo>
                  <a:pt x="439152" y="2556720"/>
                </a:lnTo>
                <a:lnTo>
                  <a:pt x="422787" y="2536718"/>
                </a:lnTo>
                <a:lnTo>
                  <a:pt x="409149" y="2514896"/>
                </a:lnTo>
                <a:lnTo>
                  <a:pt x="398238" y="2490347"/>
                </a:lnTo>
                <a:lnTo>
                  <a:pt x="389146" y="2463980"/>
                </a:lnTo>
                <a:lnTo>
                  <a:pt x="380963" y="2437613"/>
                </a:lnTo>
                <a:lnTo>
                  <a:pt x="373689" y="2409427"/>
                </a:lnTo>
                <a:lnTo>
                  <a:pt x="366415" y="2382151"/>
                </a:lnTo>
                <a:lnTo>
                  <a:pt x="358232" y="2354874"/>
                </a:lnTo>
                <a:lnTo>
                  <a:pt x="349140" y="2328506"/>
                </a:lnTo>
                <a:lnTo>
                  <a:pt x="338229" y="2303957"/>
                </a:lnTo>
                <a:lnTo>
                  <a:pt x="325500" y="2281227"/>
                </a:lnTo>
                <a:lnTo>
                  <a:pt x="309135" y="2261224"/>
                </a:lnTo>
                <a:lnTo>
                  <a:pt x="290950" y="2240312"/>
                </a:lnTo>
                <a:lnTo>
                  <a:pt x="270038" y="2222128"/>
                </a:lnTo>
                <a:lnTo>
                  <a:pt x="247307" y="2204853"/>
                </a:lnTo>
                <a:lnTo>
                  <a:pt x="224577" y="2187578"/>
                </a:lnTo>
                <a:lnTo>
                  <a:pt x="201847" y="2170303"/>
                </a:lnTo>
                <a:lnTo>
                  <a:pt x="180025" y="2153027"/>
                </a:lnTo>
                <a:lnTo>
                  <a:pt x="159113" y="2133934"/>
                </a:lnTo>
                <a:lnTo>
                  <a:pt x="140929" y="2114841"/>
                </a:lnTo>
                <a:lnTo>
                  <a:pt x="125473" y="2093019"/>
                </a:lnTo>
                <a:lnTo>
                  <a:pt x="113653" y="2070289"/>
                </a:lnTo>
                <a:lnTo>
                  <a:pt x="105470" y="2043013"/>
                </a:lnTo>
                <a:lnTo>
                  <a:pt x="101833" y="2014827"/>
                </a:lnTo>
                <a:lnTo>
                  <a:pt x="100923" y="1985731"/>
                </a:lnTo>
                <a:lnTo>
                  <a:pt x="103651" y="1954818"/>
                </a:lnTo>
                <a:lnTo>
                  <a:pt x="107288" y="1923905"/>
                </a:lnTo>
                <a:lnTo>
                  <a:pt x="111834" y="1892991"/>
                </a:lnTo>
                <a:lnTo>
                  <a:pt x="115471" y="1862078"/>
                </a:lnTo>
                <a:lnTo>
                  <a:pt x="117290" y="1831165"/>
                </a:lnTo>
                <a:lnTo>
                  <a:pt x="117290" y="1801160"/>
                </a:lnTo>
                <a:lnTo>
                  <a:pt x="113653" y="1772975"/>
                </a:lnTo>
                <a:lnTo>
                  <a:pt x="106379" y="1744789"/>
                </a:lnTo>
                <a:lnTo>
                  <a:pt x="95468" y="1718421"/>
                </a:lnTo>
                <a:lnTo>
                  <a:pt x="81830" y="1691145"/>
                </a:lnTo>
                <a:lnTo>
                  <a:pt x="66373" y="1663869"/>
                </a:lnTo>
                <a:lnTo>
                  <a:pt x="50008" y="1636592"/>
                </a:lnTo>
                <a:lnTo>
                  <a:pt x="34551" y="1610224"/>
                </a:lnTo>
                <a:lnTo>
                  <a:pt x="20912" y="1582039"/>
                </a:lnTo>
                <a:lnTo>
                  <a:pt x="10002" y="1554762"/>
                </a:lnTo>
                <a:lnTo>
                  <a:pt x="2728" y="1526576"/>
                </a:lnTo>
                <a:lnTo>
                  <a:pt x="0" y="1497481"/>
                </a:lnTo>
                <a:lnTo>
                  <a:pt x="2728" y="1468387"/>
                </a:lnTo>
                <a:lnTo>
                  <a:pt x="10002" y="1440201"/>
                </a:lnTo>
                <a:lnTo>
                  <a:pt x="20912" y="1412924"/>
                </a:lnTo>
                <a:lnTo>
                  <a:pt x="34551" y="1384739"/>
                </a:lnTo>
                <a:lnTo>
                  <a:pt x="50008" y="1358371"/>
                </a:lnTo>
                <a:lnTo>
                  <a:pt x="66373" y="1331095"/>
                </a:lnTo>
                <a:lnTo>
                  <a:pt x="81830" y="1303818"/>
                </a:lnTo>
                <a:lnTo>
                  <a:pt x="95468" y="1276542"/>
                </a:lnTo>
                <a:lnTo>
                  <a:pt x="106379" y="1250174"/>
                </a:lnTo>
                <a:lnTo>
                  <a:pt x="113653" y="1221988"/>
                </a:lnTo>
                <a:lnTo>
                  <a:pt x="117290" y="1193803"/>
                </a:lnTo>
                <a:lnTo>
                  <a:pt x="117290" y="1163799"/>
                </a:lnTo>
                <a:lnTo>
                  <a:pt x="115471" y="1132885"/>
                </a:lnTo>
                <a:lnTo>
                  <a:pt x="111834" y="1101972"/>
                </a:lnTo>
                <a:lnTo>
                  <a:pt x="107288" y="1071058"/>
                </a:lnTo>
                <a:lnTo>
                  <a:pt x="103651" y="1040145"/>
                </a:lnTo>
                <a:lnTo>
                  <a:pt x="100923" y="1009232"/>
                </a:lnTo>
                <a:lnTo>
                  <a:pt x="101833" y="980137"/>
                </a:lnTo>
                <a:lnTo>
                  <a:pt x="105470" y="951951"/>
                </a:lnTo>
                <a:lnTo>
                  <a:pt x="113653" y="924674"/>
                </a:lnTo>
                <a:lnTo>
                  <a:pt x="125473" y="901944"/>
                </a:lnTo>
                <a:lnTo>
                  <a:pt x="140929" y="880123"/>
                </a:lnTo>
                <a:lnTo>
                  <a:pt x="159113" y="861029"/>
                </a:lnTo>
                <a:lnTo>
                  <a:pt x="180025" y="841936"/>
                </a:lnTo>
                <a:lnTo>
                  <a:pt x="201847" y="824660"/>
                </a:lnTo>
                <a:lnTo>
                  <a:pt x="224577" y="807385"/>
                </a:lnTo>
                <a:lnTo>
                  <a:pt x="247307" y="790110"/>
                </a:lnTo>
                <a:lnTo>
                  <a:pt x="270038" y="772835"/>
                </a:lnTo>
                <a:lnTo>
                  <a:pt x="290950" y="754651"/>
                </a:lnTo>
                <a:lnTo>
                  <a:pt x="309135" y="733739"/>
                </a:lnTo>
                <a:lnTo>
                  <a:pt x="325500" y="713736"/>
                </a:lnTo>
                <a:lnTo>
                  <a:pt x="338229" y="691006"/>
                </a:lnTo>
                <a:lnTo>
                  <a:pt x="349140" y="666457"/>
                </a:lnTo>
                <a:lnTo>
                  <a:pt x="358232" y="640089"/>
                </a:lnTo>
                <a:lnTo>
                  <a:pt x="366415" y="612812"/>
                </a:lnTo>
                <a:lnTo>
                  <a:pt x="373689" y="585536"/>
                </a:lnTo>
                <a:lnTo>
                  <a:pt x="380963" y="557350"/>
                </a:lnTo>
                <a:lnTo>
                  <a:pt x="389146" y="530983"/>
                </a:lnTo>
                <a:lnTo>
                  <a:pt x="398238" y="504615"/>
                </a:lnTo>
                <a:lnTo>
                  <a:pt x="409149" y="480067"/>
                </a:lnTo>
                <a:lnTo>
                  <a:pt x="422787" y="458246"/>
                </a:lnTo>
                <a:lnTo>
                  <a:pt x="439152" y="438243"/>
                </a:lnTo>
                <a:lnTo>
                  <a:pt x="459155" y="421877"/>
                </a:lnTo>
                <a:lnTo>
                  <a:pt x="480977" y="408239"/>
                </a:lnTo>
                <a:lnTo>
                  <a:pt x="505525" y="397328"/>
                </a:lnTo>
                <a:lnTo>
                  <a:pt x="531893" y="388236"/>
                </a:lnTo>
                <a:lnTo>
                  <a:pt x="558260" y="380053"/>
                </a:lnTo>
                <a:lnTo>
                  <a:pt x="586446" y="372779"/>
                </a:lnTo>
                <a:lnTo>
                  <a:pt x="613722" y="365505"/>
                </a:lnTo>
                <a:lnTo>
                  <a:pt x="640999" y="357322"/>
                </a:lnTo>
                <a:lnTo>
                  <a:pt x="667366" y="348230"/>
                </a:lnTo>
                <a:lnTo>
                  <a:pt x="691915" y="337319"/>
                </a:lnTo>
                <a:lnTo>
                  <a:pt x="714645" y="324591"/>
                </a:lnTo>
                <a:lnTo>
                  <a:pt x="734648" y="308225"/>
                </a:lnTo>
                <a:lnTo>
                  <a:pt x="755560" y="290040"/>
                </a:lnTo>
                <a:lnTo>
                  <a:pt x="773745" y="269128"/>
                </a:lnTo>
                <a:lnTo>
                  <a:pt x="791020" y="247307"/>
                </a:lnTo>
                <a:lnTo>
                  <a:pt x="808295" y="224577"/>
                </a:lnTo>
                <a:lnTo>
                  <a:pt x="825570" y="201846"/>
                </a:lnTo>
                <a:lnTo>
                  <a:pt x="842845" y="180025"/>
                </a:lnTo>
                <a:lnTo>
                  <a:pt x="861939" y="159113"/>
                </a:lnTo>
                <a:lnTo>
                  <a:pt x="881032" y="140929"/>
                </a:lnTo>
                <a:lnTo>
                  <a:pt x="902854" y="125472"/>
                </a:lnTo>
                <a:lnTo>
                  <a:pt x="925584" y="113652"/>
                </a:lnTo>
                <a:lnTo>
                  <a:pt x="952861" y="105469"/>
                </a:lnTo>
                <a:lnTo>
                  <a:pt x="981047" y="101832"/>
                </a:lnTo>
                <a:lnTo>
                  <a:pt x="1010141" y="100923"/>
                </a:lnTo>
                <a:lnTo>
                  <a:pt x="1041054" y="103651"/>
                </a:lnTo>
                <a:lnTo>
                  <a:pt x="1071968" y="107288"/>
                </a:lnTo>
                <a:lnTo>
                  <a:pt x="1102882" y="111834"/>
                </a:lnTo>
                <a:lnTo>
                  <a:pt x="1133795" y="115471"/>
                </a:lnTo>
                <a:lnTo>
                  <a:pt x="1164708" y="117289"/>
                </a:lnTo>
                <a:lnTo>
                  <a:pt x="1194713" y="117289"/>
                </a:lnTo>
                <a:lnTo>
                  <a:pt x="1222899" y="113652"/>
                </a:lnTo>
                <a:lnTo>
                  <a:pt x="1251085" y="106378"/>
                </a:lnTo>
                <a:lnTo>
                  <a:pt x="1278361" y="95468"/>
                </a:lnTo>
                <a:lnTo>
                  <a:pt x="1305637" y="80920"/>
                </a:lnTo>
                <a:lnTo>
                  <a:pt x="1332914" y="66373"/>
                </a:lnTo>
                <a:lnTo>
                  <a:pt x="1360190" y="50007"/>
                </a:lnTo>
                <a:lnTo>
                  <a:pt x="1386558" y="34550"/>
                </a:lnTo>
                <a:lnTo>
                  <a:pt x="1414744" y="20912"/>
                </a:lnTo>
                <a:lnTo>
                  <a:pt x="1442020" y="10001"/>
                </a:lnTo>
                <a:lnTo>
                  <a:pt x="1470206" y="2727"/>
                </a:lnTo>
                <a:close/>
              </a:path>
            </a:pathLst>
          </a:custGeom>
        </p:spPr>
      </p:pic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F742B61C-AEB2-4BBC-8101-1D374ADD6F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6276" y="0"/>
            <a:ext cx="4335725" cy="3532180"/>
          </a:xfrm>
          <a:custGeom>
            <a:avLst/>
            <a:gdLst>
              <a:gd name="connsiteX0" fmla="*/ 179111 w 4335725"/>
              <a:gd name="connsiteY0" fmla="*/ 0 h 3532180"/>
              <a:gd name="connsiteX1" fmla="*/ 4335725 w 4335725"/>
              <a:gd name="connsiteY1" fmla="*/ 0 h 3532180"/>
              <a:gd name="connsiteX2" fmla="*/ 4335725 w 4335725"/>
              <a:gd name="connsiteY2" fmla="*/ 2845937 h 3532180"/>
              <a:gd name="connsiteX3" fmla="*/ 4315217 w 4335725"/>
              <a:gd name="connsiteY3" fmla="*/ 2853009 h 3532180"/>
              <a:gd name="connsiteX4" fmla="*/ 4269092 w 4335725"/>
              <a:gd name="connsiteY4" fmla="*/ 2867324 h 3532180"/>
              <a:gd name="connsiteX5" fmla="*/ 4219783 w 4335725"/>
              <a:gd name="connsiteY5" fmla="*/ 2880049 h 3532180"/>
              <a:gd name="connsiteX6" fmla="*/ 4172065 w 4335725"/>
              <a:gd name="connsiteY6" fmla="*/ 2892774 h 3532180"/>
              <a:gd name="connsiteX7" fmla="*/ 4124349 w 4335725"/>
              <a:gd name="connsiteY7" fmla="*/ 2907089 h 3532180"/>
              <a:gd name="connsiteX8" fmla="*/ 4078224 w 4335725"/>
              <a:gd name="connsiteY8" fmla="*/ 2922994 h 3532180"/>
              <a:gd name="connsiteX9" fmla="*/ 4035278 w 4335725"/>
              <a:gd name="connsiteY9" fmla="*/ 2942082 h 3532180"/>
              <a:gd name="connsiteX10" fmla="*/ 3995515 w 4335725"/>
              <a:gd name="connsiteY10" fmla="*/ 2964348 h 3532180"/>
              <a:gd name="connsiteX11" fmla="*/ 3960521 w 4335725"/>
              <a:gd name="connsiteY11" fmla="*/ 2992978 h 3532180"/>
              <a:gd name="connsiteX12" fmla="*/ 3923939 w 4335725"/>
              <a:gd name="connsiteY12" fmla="*/ 3024791 h 3532180"/>
              <a:gd name="connsiteX13" fmla="*/ 3892126 w 4335725"/>
              <a:gd name="connsiteY13" fmla="*/ 3061373 h 3532180"/>
              <a:gd name="connsiteX14" fmla="*/ 3861905 w 4335725"/>
              <a:gd name="connsiteY14" fmla="*/ 3099547 h 3532180"/>
              <a:gd name="connsiteX15" fmla="*/ 3831684 w 4335725"/>
              <a:gd name="connsiteY15" fmla="*/ 3139310 h 3532180"/>
              <a:gd name="connsiteX16" fmla="*/ 3801464 w 4335725"/>
              <a:gd name="connsiteY16" fmla="*/ 3179075 h 3532180"/>
              <a:gd name="connsiteX17" fmla="*/ 3771243 w 4335725"/>
              <a:gd name="connsiteY17" fmla="*/ 3217249 h 3532180"/>
              <a:gd name="connsiteX18" fmla="*/ 3737841 w 4335725"/>
              <a:gd name="connsiteY18" fmla="*/ 3253831 h 3532180"/>
              <a:gd name="connsiteX19" fmla="*/ 3704438 w 4335725"/>
              <a:gd name="connsiteY19" fmla="*/ 3285642 h 3532180"/>
              <a:gd name="connsiteX20" fmla="*/ 3666266 w 4335725"/>
              <a:gd name="connsiteY20" fmla="*/ 3312682 h 3532180"/>
              <a:gd name="connsiteX21" fmla="*/ 3626501 w 4335725"/>
              <a:gd name="connsiteY21" fmla="*/ 3333360 h 3532180"/>
              <a:gd name="connsiteX22" fmla="*/ 3578783 w 4335725"/>
              <a:gd name="connsiteY22" fmla="*/ 3347676 h 3532180"/>
              <a:gd name="connsiteX23" fmla="*/ 3529475 w 4335725"/>
              <a:gd name="connsiteY23" fmla="*/ 3354038 h 3532180"/>
              <a:gd name="connsiteX24" fmla="*/ 3478579 w 4335725"/>
              <a:gd name="connsiteY24" fmla="*/ 3355628 h 3532180"/>
              <a:gd name="connsiteX25" fmla="*/ 3424498 w 4335725"/>
              <a:gd name="connsiteY25" fmla="*/ 3350856 h 3532180"/>
              <a:gd name="connsiteX26" fmla="*/ 3370419 w 4335725"/>
              <a:gd name="connsiteY26" fmla="*/ 3344494 h 3532180"/>
              <a:gd name="connsiteX27" fmla="*/ 3316339 w 4335725"/>
              <a:gd name="connsiteY27" fmla="*/ 3336540 h 3532180"/>
              <a:gd name="connsiteX28" fmla="*/ 3262260 w 4335725"/>
              <a:gd name="connsiteY28" fmla="*/ 3330180 h 3532180"/>
              <a:gd name="connsiteX29" fmla="*/ 3208180 w 4335725"/>
              <a:gd name="connsiteY29" fmla="*/ 3326998 h 3532180"/>
              <a:gd name="connsiteX30" fmla="*/ 3155691 w 4335725"/>
              <a:gd name="connsiteY30" fmla="*/ 3326998 h 3532180"/>
              <a:gd name="connsiteX31" fmla="*/ 3106385 w 4335725"/>
              <a:gd name="connsiteY31" fmla="*/ 3333360 h 3532180"/>
              <a:gd name="connsiteX32" fmla="*/ 3055487 w 4335725"/>
              <a:gd name="connsiteY32" fmla="*/ 3346085 h 3532180"/>
              <a:gd name="connsiteX33" fmla="*/ 3009359 w 4335725"/>
              <a:gd name="connsiteY33" fmla="*/ 3365171 h 3532180"/>
              <a:gd name="connsiteX34" fmla="*/ 2961643 w 4335725"/>
              <a:gd name="connsiteY34" fmla="*/ 3390621 h 3532180"/>
              <a:gd name="connsiteX35" fmla="*/ 2913927 w 4335725"/>
              <a:gd name="connsiteY35" fmla="*/ 3416071 h 3532180"/>
              <a:gd name="connsiteX36" fmla="*/ 2866209 w 4335725"/>
              <a:gd name="connsiteY36" fmla="*/ 3444699 h 3532180"/>
              <a:gd name="connsiteX37" fmla="*/ 2820081 w 4335725"/>
              <a:gd name="connsiteY37" fmla="*/ 3471739 h 3532180"/>
              <a:gd name="connsiteX38" fmla="*/ 2770775 w 4335725"/>
              <a:gd name="connsiteY38" fmla="*/ 3495598 h 3532180"/>
              <a:gd name="connsiteX39" fmla="*/ 2723057 w 4335725"/>
              <a:gd name="connsiteY39" fmla="*/ 3514685 h 3532180"/>
              <a:gd name="connsiteX40" fmla="*/ 2673749 w 4335725"/>
              <a:gd name="connsiteY40" fmla="*/ 3527410 h 3532180"/>
              <a:gd name="connsiteX41" fmla="*/ 2622852 w 4335725"/>
              <a:gd name="connsiteY41" fmla="*/ 3532180 h 3532180"/>
              <a:gd name="connsiteX42" fmla="*/ 2571953 w 4335725"/>
              <a:gd name="connsiteY42" fmla="*/ 3527410 h 3532180"/>
              <a:gd name="connsiteX43" fmla="*/ 2522645 w 4335725"/>
              <a:gd name="connsiteY43" fmla="*/ 3514685 h 3532180"/>
              <a:gd name="connsiteX44" fmla="*/ 2474930 w 4335725"/>
              <a:gd name="connsiteY44" fmla="*/ 3495598 h 3532180"/>
              <a:gd name="connsiteX45" fmla="*/ 2425621 w 4335725"/>
              <a:gd name="connsiteY45" fmla="*/ 3471739 h 3532180"/>
              <a:gd name="connsiteX46" fmla="*/ 2379493 w 4335725"/>
              <a:gd name="connsiteY46" fmla="*/ 3444699 h 3532180"/>
              <a:gd name="connsiteX47" fmla="*/ 2331777 w 4335725"/>
              <a:gd name="connsiteY47" fmla="*/ 3416071 h 3532180"/>
              <a:gd name="connsiteX48" fmla="*/ 2284059 w 4335725"/>
              <a:gd name="connsiteY48" fmla="*/ 3390621 h 3532180"/>
              <a:gd name="connsiteX49" fmla="*/ 2236343 w 4335725"/>
              <a:gd name="connsiteY49" fmla="*/ 3365171 h 3532180"/>
              <a:gd name="connsiteX50" fmla="*/ 2188627 w 4335725"/>
              <a:gd name="connsiteY50" fmla="*/ 3346085 h 3532180"/>
              <a:gd name="connsiteX51" fmla="*/ 2139319 w 4335725"/>
              <a:gd name="connsiteY51" fmla="*/ 3333360 h 3532180"/>
              <a:gd name="connsiteX52" fmla="*/ 2090011 w 4335725"/>
              <a:gd name="connsiteY52" fmla="*/ 3326998 h 3532180"/>
              <a:gd name="connsiteX53" fmla="*/ 2037520 w 4335725"/>
              <a:gd name="connsiteY53" fmla="*/ 3326998 h 3532180"/>
              <a:gd name="connsiteX54" fmla="*/ 1983442 w 4335725"/>
              <a:gd name="connsiteY54" fmla="*/ 3330180 h 3532180"/>
              <a:gd name="connsiteX55" fmla="*/ 1929363 w 4335725"/>
              <a:gd name="connsiteY55" fmla="*/ 3336540 h 3532180"/>
              <a:gd name="connsiteX56" fmla="*/ 1875283 w 4335725"/>
              <a:gd name="connsiteY56" fmla="*/ 3344494 h 3532180"/>
              <a:gd name="connsiteX57" fmla="*/ 1821202 w 4335725"/>
              <a:gd name="connsiteY57" fmla="*/ 3350856 h 3532180"/>
              <a:gd name="connsiteX58" fmla="*/ 1767124 w 4335725"/>
              <a:gd name="connsiteY58" fmla="*/ 3355628 h 3532180"/>
              <a:gd name="connsiteX59" fmla="*/ 1716227 w 4335725"/>
              <a:gd name="connsiteY59" fmla="*/ 3354038 h 3532180"/>
              <a:gd name="connsiteX60" fmla="*/ 1666919 w 4335725"/>
              <a:gd name="connsiteY60" fmla="*/ 3347676 h 3532180"/>
              <a:gd name="connsiteX61" fmla="*/ 1619201 w 4335725"/>
              <a:gd name="connsiteY61" fmla="*/ 3333360 h 3532180"/>
              <a:gd name="connsiteX62" fmla="*/ 1579437 w 4335725"/>
              <a:gd name="connsiteY62" fmla="*/ 3312682 h 3532180"/>
              <a:gd name="connsiteX63" fmla="*/ 1541263 w 4335725"/>
              <a:gd name="connsiteY63" fmla="*/ 3285642 h 3532180"/>
              <a:gd name="connsiteX64" fmla="*/ 1507862 w 4335725"/>
              <a:gd name="connsiteY64" fmla="*/ 3253831 h 3532180"/>
              <a:gd name="connsiteX65" fmla="*/ 1474459 w 4335725"/>
              <a:gd name="connsiteY65" fmla="*/ 3217249 h 3532180"/>
              <a:gd name="connsiteX66" fmla="*/ 1444238 w 4335725"/>
              <a:gd name="connsiteY66" fmla="*/ 3179075 h 3532180"/>
              <a:gd name="connsiteX67" fmla="*/ 1414018 w 4335725"/>
              <a:gd name="connsiteY67" fmla="*/ 3139310 h 3532180"/>
              <a:gd name="connsiteX68" fmla="*/ 1383797 w 4335725"/>
              <a:gd name="connsiteY68" fmla="*/ 3099547 h 3532180"/>
              <a:gd name="connsiteX69" fmla="*/ 1353577 w 4335725"/>
              <a:gd name="connsiteY69" fmla="*/ 3061373 h 3532180"/>
              <a:gd name="connsiteX70" fmla="*/ 1321765 w 4335725"/>
              <a:gd name="connsiteY70" fmla="*/ 3024791 h 3532180"/>
              <a:gd name="connsiteX71" fmla="*/ 1285181 w 4335725"/>
              <a:gd name="connsiteY71" fmla="*/ 2992978 h 3532180"/>
              <a:gd name="connsiteX72" fmla="*/ 1250188 w 4335725"/>
              <a:gd name="connsiteY72" fmla="*/ 2964348 h 3532180"/>
              <a:gd name="connsiteX73" fmla="*/ 1210424 w 4335725"/>
              <a:gd name="connsiteY73" fmla="*/ 2942082 h 3532180"/>
              <a:gd name="connsiteX74" fmla="*/ 1167479 w 4335725"/>
              <a:gd name="connsiteY74" fmla="*/ 2922994 h 3532180"/>
              <a:gd name="connsiteX75" fmla="*/ 1121353 w 4335725"/>
              <a:gd name="connsiteY75" fmla="*/ 2907089 h 3532180"/>
              <a:gd name="connsiteX76" fmla="*/ 1073635 w 4335725"/>
              <a:gd name="connsiteY76" fmla="*/ 2892774 h 3532180"/>
              <a:gd name="connsiteX77" fmla="*/ 1025919 w 4335725"/>
              <a:gd name="connsiteY77" fmla="*/ 2880049 h 3532180"/>
              <a:gd name="connsiteX78" fmla="*/ 976611 w 4335725"/>
              <a:gd name="connsiteY78" fmla="*/ 2867324 h 3532180"/>
              <a:gd name="connsiteX79" fmla="*/ 930485 w 4335725"/>
              <a:gd name="connsiteY79" fmla="*/ 2853009 h 3532180"/>
              <a:gd name="connsiteX80" fmla="*/ 884357 w 4335725"/>
              <a:gd name="connsiteY80" fmla="*/ 2837103 h 3532180"/>
              <a:gd name="connsiteX81" fmla="*/ 841413 w 4335725"/>
              <a:gd name="connsiteY81" fmla="*/ 2818015 h 3532180"/>
              <a:gd name="connsiteX82" fmla="*/ 803238 w 4335725"/>
              <a:gd name="connsiteY82" fmla="*/ 2794157 h 3532180"/>
              <a:gd name="connsiteX83" fmla="*/ 768245 w 4335725"/>
              <a:gd name="connsiteY83" fmla="*/ 2765527 h 3532180"/>
              <a:gd name="connsiteX84" fmla="*/ 739617 w 4335725"/>
              <a:gd name="connsiteY84" fmla="*/ 2730536 h 3532180"/>
              <a:gd name="connsiteX85" fmla="*/ 715759 w 4335725"/>
              <a:gd name="connsiteY85" fmla="*/ 2692361 h 3532180"/>
              <a:gd name="connsiteX86" fmla="*/ 696671 w 4335725"/>
              <a:gd name="connsiteY86" fmla="*/ 2649416 h 3532180"/>
              <a:gd name="connsiteX87" fmla="*/ 680766 w 4335725"/>
              <a:gd name="connsiteY87" fmla="*/ 2603290 h 3532180"/>
              <a:gd name="connsiteX88" fmla="*/ 666450 w 4335725"/>
              <a:gd name="connsiteY88" fmla="*/ 2557164 h 3532180"/>
              <a:gd name="connsiteX89" fmla="*/ 653726 w 4335725"/>
              <a:gd name="connsiteY89" fmla="*/ 2507856 h 3532180"/>
              <a:gd name="connsiteX90" fmla="*/ 641000 w 4335725"/>
              <a:gd name="connsiteY90" fmla="*/ 2460140 h 3532180"/>
              <a:gd name="connsiteX91" fmla="*/ 626685 w 4335725"/>
              <a:gd name="connsiteY91" fmla="*/ 2412422 h 3532180"/>
              <a:gd name="connsiteX92" fmla="*/ 610780 w 4335725"/>
              <a:gd name="connsiteY92" fmla="*/ 2366295 h 3532180"/>
              <a:gd name="connsiteX93" fmla="*/ 591692 w 4335725"/>
              <a:gd name="connsiteY93" fmla="*/ 2323348 h 3532180"/>
              <a:gd name="connsiteX94" fmla="*/ 569424 w 4335725"/>
              <a:gd name="connsiteY94" fmla="*/ 2283586 h 3532180"/>
              <a:gd name="connsiteX95" fmla="*/ 540796 w 4335725"/>
              <a:gd name="connsiteY95" fmla="*/ 2248593 h 3532180"/>
              <a:gd name="connsiteX96" fmla="*/ 508983 w 4335725"/>
              <a:gd name="connsiteY96" fmla="*/ 2212010 h 3532180"/>
              <a:gd name="connsiteX97" fmla="*/ 472400 w 4335725"/>
              <a:gd name="connsiteY97" fmla="*/ 2180199 h 3532180"/>
              <a:gd name="connsiteX98" fmla="*/ 432635 w 4335725"/>
              <a:gd name="connsiteY98" fmla="*/ 2149978 h 3532180"/>
              <a:gd name="connsiteX99" fmla="*/ 392872 w 4335725"/>
              <a:gd name="connsiteY99" fmla="*/ 2119758 h 3532180"/>
              <a:gd name="connsiteX100" fmla="*/ 353108 w 4335725"/>
              <a:gd name="connsiteY100" fmla="*/ 2089537 h 3532180"/>
              <a:gd name="connsiteX101" fmla="*/ 314933 w 4335725"/>
              <a:gd name="connsiteY101" fmla="*/ 2059315 h 3532180"/>
              <a:gd name="connsiteX102" fmla="*/ 278350 w 4335725"/>
              <a:gd name="connsiteY102" fmla="*/ 2025914 h 3532180"/>
              <a:gd name="connsiteX103" fmla="*/ 246539 w 4335725"/>
              <a:gd name="connsiteY103" fmla="*/ 1992513 h 3532180"/>
              <a:gd name="connsiteX104" fmla="*/ 219500 w 4335725"/>
              <a:gd name="connsiteY104" fmla="*/ 1954338 h 3532180"/>
              <a:gd name="connsiteX105" fmla="*/ 198823 w 4335725"/>
              <a:gd name="connsiteY105" fmla="*/ 1914575 h 3532180"/>
              <a:gd name="connsiteX106" fmla="*/ 184508 w 4335725"/>
              <a:gd name="connsiteY106" fmla="*/ 1866859 h 3532180"/>
              <a:gd name="connsiteX107" fmla="*/ 178145 w 4335725"/>
              <a:gd name="connsiteY107" fmla="*/ 1817551 h 3532180"/>
              <a:gd name="connsiteX108" fmla="*/ 176554 w 4335725"/>
              <a:gd name="connsiteY108" fmla="*/ 1766651 h 3532180"/>
              <a:gd name="connsiteX109" fmla="*/ 181326 w 4335725"/>
              <a:gd name="connsiteY109" fmla="*/ 1712572 h 3532180"/>
              <a:gd name="connsiteX110" fmla="*/ 187688 w 4335725"/>
              <a:gd name="connsiteY110" fmla="*/ 1658493 h 3532180"/>
              <a:gd name="connsiteX111" fmla="*/ 195640 w 4335725"/>
              <a:gd name="connsiteY111" fmla="*/ 1604413 h 3532180"/>
              <a:gd name="connsiteX112" fmla="*/ 202004 w 4335725"/>
              <a:gd name="connsiteY112" fmla="*/ 1550335 h 3532180"/>
              <a:gd name="connsiteX113" fmla="*/ 205186 w 4335725"/>
              <a:gd name="connsiteY113" fmla="*/ 1496256 h 3532180"/>
              <a:gd name="connsiteX114" fmla="*/ 205186 w 4335725"/>
              <a:gd name="connsiteY114" fmla="*/ 1443766 h 3532180"/>
              <a:gd name="connsiteX115" fmla="*/ 198823 w 4335725"/>
              <a:gd name="connsiteY115" fmla="*/ 1394460 h 3532180"/>
              <a:gd name="connsiteX116" fmla="*/ 186098 w 4335725"/>
              <a:gd name="connsiteY116" fmla="*/ 1345152 h 3532180"/>
              <a:gd name="connsiteX117" fmla="*/ 167011 w 4335725"/>
              <a:gd name="connsiteY117" fmla="*/ 1299024 h 3532180"/>
              <a:gd name="connsiteX118" fmla="*/ 143153 w 4335725"/>
              <a:gd name="connsiteY118" fmla="*/ 1251308 h 3532180"/>
              <a:gd name="connsiteX119" fmla="*/ 116112 w 4335725"/>
              <a:gd name="connsiteY119" fmla="*/ 1203592 h 3532180"/>
              <a:gd name="connsiteX120" fmla="*/ 87483 w 4335725"/>
              <a:gd name="connsiteY120" fmla="*/ 1155874 h 3532180"/>
              <a:gd name="connsiteX121" fmla="*/ 60443 w 4335725"/>
              <a:gd name="connsiteY121" fmla="*/ 1109746 h 3532180"/>
              <a:gd name="connsiteX122" fmla="*/ 36583 w 4335725"/>
              <a:gd name="connsiteY122" fmla="*/ 1060441 h 3532180"/>
              <a:gd name="connsiteX123" fmla="*/ 17498 w 4335725"/>
              <a:gd name="connsiteY123" fmla="*/ 1012723 h 3532180"/>
              <a:gd name="connsiteX124" fmla="*/ 4773 w 4335725"/>
              <a:gd name="connsiteY124" fmla="*/ 963415 h 3532180"/>
              <a:gd name="connsiteX125" fmla="*/ 0 w 4335725"/>
              <a:gd name="connsiteY125" fmla="*/ 912516 h 3532180"/>
              <a:gd name="connsiteX126" fmla="*/ 4773 w 4335725"/>
              <a:gd name="connsiteY126" fmla="*/ 861620 h 3532180"/>
              <a:gd name="connsiteX127" fmla="*/ 17498 w 4335725"/>
              <a:gd name="connsiteY127" fmla="*/ 812312 h 3532180"/>
              <a:gd name="connsiteX128" fmla="*/ 36583 w 4335725"/>
              <a:gd name="connsiteY128" fmla="*/ 764594 h 3532180"/>
              <a:gd name="connsiteX129" fmla="*/ 60443 w 4335725"/>
              <a:gd name="connsiteY129" fmla="*/ 715288 h 3532180"/>
              <a:gd name="connsiteX130" fmla="*/ 87483 w 4335725"/>
              <a:gd name="connsiteY130" fmla="*/ 669160 h 3532180"/>
              <a:gd name="connsiteX131" fmla="*/ 116112 w 4335725"/>
              <a:gd name="connsiteY131" fmla="*/ 621444 h 3532180"/>
              <a:gd name="connsiteX132" fmla="*/ 143153 w 4335725"/>
              <a:gd name="connsiteY132" fmla="*/ 573726 h 3532180"/>
              <a:gd name="connsiteX133" fmla="*/ 167011 w 4335725"/>
              <a:gd name="connsiteY133" fmla="*/ 526010 h 3532180"/>
              <a:gd name="connsiteX134" fmla="*/ 186098 w 4335725"/>
              <a:gd name="connsiteY134" fmla="*/ 479882 h 3532180"/>
              <a:gd name="connsiteX135" fmla="*/ 198823 w 4335725"/>
              <a:gd name="connsiteY135" fmla="*/ 430575 h 3532180"/>
              <a:gd name="connsiteX136" fmla="*/ 205186 w 4335725"/>
              <a:gd name="connsiteY136" fmla="*/ 381268 h 3532180"/>
              <a:gd name="connsiteX137" fmla="*/ 205186 w 4335725"/>
              <a:gd name="connsiteY137" fmla="*/ 328780 h 3532180"/>
              <a:gd name="connsiteX138" fmla="*/ 202004 w 4335725"/>
              <a:gd name="connsiteY138" fmla="*/ 274700 h 3532180"/>
              <a:gd name="connsiteX139" fmla="*/ 195640 w 4335725"/>
              <a:gd name="connsiteY139" fmla="*/ 220621 h 3532180"/>
              <a:gd name="connsiteX140" fmla="*/ 187688 w 4335725"/>
              <a:gd name="connsiteY140" fmla="*/ 166541 h 3532180"/>
              <a:gd name="connsiteX141" fmla="*/ 181326 w 4335725"/>
              <a:gd name="connsiteY141" fmla="*/ 112462 h 3532180"/>
              <a:gd name="connsiteX142" fmla="*/ 176554 w 4335725"/>
              <a:gd name="connsiteY142" fmla="*/ 58383 h 3532180"/>
              <a:gd name="connsiteX143" fmla="*/ 178145 w 4335725"/>
              <a:gd name="connsiteY143" fmla="*/ 7485 h 3532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</a:cxnLst>
            <a:rect l="l" t="t" r="r" b="b"/>
            <a:pathLst>
              <a:path w="4335725" h="3532180">
                <a:moveTo>
                  <a:pt x="179111" y="0"/>
                </a:moveTo>
                <a:lnTo>
                  <a:pt x="4335725" y="0"/>
                </a:lnTo>
                <a:lnTo>
                  <a:pt x="4335725" y="2845937"/>
                </a:lnTo>
                <a:lnTo>
                  <a:pt x="4315217" y="2853009"/>
                </a:lnTo>
                <a:lnTo>
                  <a:pt x="4269092" y="2867324"/>
                </a:lnTo>
                <a:lnTo>
                  <a:pt x="4219783" y="2880049"/>
                </a:lnTo>
                <a:lnTo>
                  <a:pt x="4172065" y="2892774"/>
                </a:lnTo>
                <a:lnTo>
                  <a:pt x="4124349" y="2907089"/>
                </a:lnTo>
                <a:lnTo>
                  <a:pt x="4078224" y="2922994"/>
                </a:lnTo>
                <a:lnTo>
                  <a:pt x="4035278" y="2942082"/>
                </a:lnTo>
                <a:lnTo>
                  <a:pt x="3995515" y="2964348"/>
                </a:lnTo>
                <a:lnTo>
                  <a:pt x="3960521" y="2992978"/>
                </a:lnTo>
                <a:lnTo>
                  <a:pt x="3923939" y="3024791"/>
                </a:lnTo>
                <a:lnTo>
                  <a:pt x="3892126" y="3061373"/>
                </a:lnTo>
                <a:lnTo>
                  <a:pt x="3861905" y="3099547"/>
                </a:lnTo>
                <a:lnTo>
                  <a:pt x="3831684" y="3139310"/>
                </a:lnTo>
                <a:lnTo>
                  <a:pt x="3801464" y="3179075"/>
                </a:lnTo>
                <a:lnTo>
                  <a:pt x="3771243" y="3217249"/>
                </a:lnTo>
                <a:lnTo>
                  <a:pt x="3737841" y="3253831"/>
                </a:lnTo>
                <a:lnTo>
                  <a:pt x="3704438" y="3285642"/>
                </a:lnTo>
                <a:lnTo>
                  <a:pt x="3666266" y="3312682"/>
                </a:lnTo>
                <a:lnTo>
                  <a:pt x="3626501" y="3333360"/>
                </a:lnTo>
                <a:lnTo>
                  <a:pt x="3578783" y="3347676"/>
                </a:lnTo>
                <a:lnTo>
                  <a:pt x="3529475" y="3354038"/>
                </a:lnTo>
                <a:lnTo>
                  <a:pt x="3478579" y="3355628"/>
                </a:lnTo>
                <a:lnTo>
                  <a:pt x="3424498" y="3350856"/>
                </a:lnTo>
                <a:lnTo>
                  <a:pt x="3370419" y="3344494"/>
                </a:lnTo>
                <a:lnTo>
                  <a:pt x="3316339" y="3336540"/>
                </a:lnTo>
                <a:lnTo>
                  <a:pt x="3262260" y="3330180"/>
                </a:lnTo>
                <a:lnTo>
                  <a:pt x="3208180" y="3326998"/>
                </a:lnTo>
                <a:lnTo>
                  <a:pt x="3155691" y="3326998"/>
                </a:lnTo>
                <a:lnTo>
                  <a:pt x="3106385" y="3333360"/>
                </a:lnTo>
                <a:lnTo>
                  <a:pt x="3055487" y="3346085"/>
                </a:lnTo>
                <a:lnTo>
                  <a:pt x="3009359" y="3365171"/>
                </a:lnTo>
                <a:lnTo>
                  <a:pt x="2961643" y="3390621"/>
                </a:lnTo>
                <a:lnTo>
                  <a:pt x="2913927" y="3416071"/>
                </a:lnTo>
                <a:lnTo>
                  <a:pt x="2866209" y="3444699"/>
                </a:lnTo>
                <a:lnTo>
                  <a:pt x="2820081" y="3471739"/>
                </a:lnTo>
                <a:lnTo>
                  <a:pt x="2770775" y="3495598"/>
                </a:lnTo>
                <a:lnTo>
                  <a:pt x="2723057" y="3514685"/>
                </a:lnTo>
                <a:lnTo>
                  <a:pt x="2673749" y="3527410"/>
                </a:lnTo>
                <a:lnTo>
                  <a:pt x="2622852" y="3532180"/>
                </a:lnTo>
                <a:lnTo>
                  <a:pt x="2571953" y="3527410"/>
                </a:lnTo>
                <a:lnTo>
                  <a:pt x="2522645" y="3514685"/>
                </a:lnTo>
                <a:lnTo>
                  <a:pt x="2474930" y="3495598"/>
                </a:lnTo>
                <a:lnTo>
                  <a:pt x="2425621" y="3471739"/>
                </a:lnTo>
                <a:lnTo>
                  <a:pt x="2379493" y="3444699"/>
                </a:lnTo>
                <a:lnTo>
                  <a:pt x="2331777" y="3416071"/>
                </a:lnTo>
                <a:lnTo>
                  <a:pt x="2284059" y="3390621"/>
                </a:lnTo>
                <a:lnTo>
                  <a:pt x="2236343" y="3365171"/>
                </a:lnTo>
                <a:lnTo>
                  <a:pt x="2188627" y="3346085"/>
                </a:lnTo>
                <a:lnTo>
                  <a:pt x="2139319" y="3333360"/>
                </a:lnTo>
                <a:lnTo>
                  <a:pt x="2090011" y="3326998"/>
                </a:lnTo>
                <a:lnTo>
                  <a:pt x="2037520" y="3326998"/>
                </a:lnTo>
                <a:lnTo>
                  <a:pt x="1983442" y="3330180"/>
                </a:lnTo>
                <a:lnTo>
                  <a:pt x="1929363" y="3336540"/>
                </a:lnTo>
                <a:lnTo>
                  <a:pt x="1875283" y="3344494"/>
                </a:lnTo>
                <a:lnTo>
                  <a:pt x="1821202" y="3350856"/>
                </a:lnTo>
                <a:lnTo>
                  <a:pt x="1767124" y="3355628"/>
                </a:lnTo>
                <a:lnTo>
                  <a:pt x="1716227" y="3354038"/>
                </a:lnTo>
                <a:lnTo>
                  <a:pt x="1666919" y="3347676"/>
                </a:lnTo>
                <a:lnTo>
                  <a:pt x="1619201" y="3333360"/>
                </a:lnTo>
                <a:lnTo>
                  <a:pt x="1579437" y="3312682"/>
                </a:lnTo>
                <a:lnTo>
                  <a:pt x="1541263" y="3285642"/>
                </a:lnTo>
                <a:lnTo>
                  <a:pt x="1507862" y="3253831"/>
                </a:lnTo>
                <a:lnTo>
                  <a:pt x="1474459" y="3217249"/>
                </a:lnTo>
                <a:lnTo>
                  <a:pt x="1444238" y="3179075"/>
                </a:lnTo>
                <a:lnTo>
                  <a:pt x="1414018" y="3139310"/>
                </a:lnTo>
                <a:lnTo>
                  <a:pt x="1383797" y="3099547"/>
                </a:lnTo>
                <a:lnTo>
                  <a:pt x="1353577" y="3061373"/>
                </a:lnTo>
                <a:lnTo>
                  <a:pt x="1321765" y="3024791"/>
                </a:lnTo>
                <a:lnTo>
                  <a:pt x="1285181" y="2992978"/>
                </a:lnTo>
                <a:lnTo>
                  <a:pt x="1250188" y="2964348"/>
                </a:lnTo>
                <a:lnTo>
                  <a:pt x="1210424" y="2942082"/>
                </a:lnTo>
                <a:lnTo>
                  <a:pt x="1167479" y="2922994"/>
                </a:lnTo>
                <a:lnTo>
                  <a:pt x="1121353" y="2907089"/>
                </a:lnTo>
                <a:lnTo>
                  <a:pt x="1073635" y="2892774"/>
                </a:lnTo>
                <a:lnTo>
                  <a:pt x="1025919" y="2880049"/>
                </a:lnTo>
                <a:lnTo>
                  <a:pt x="976611" y="2867324"/>
                </a:lnTo>
                <a:lnTo>
                  <a:pt x="930485" y="2853009"/>
                </a:lnTo>
                <a:lnTo>
                  <a:pt x="884357" y="2837103"/>
                </a:lnTo>
                <a:lnTo>
                  <a:pt x="841413" y="2818015"/>
                </a:lnTo>
                <a:lnTo>
                  <a:pt x="803238" y="2794157"/>
                </a:lnTo>
                <a:lnTo>
                  <a:pt x="768245" y="2765527"/>
                </a:lnTo>
                <a:lnTo>
                  <a:pt x="739617" y="2730536"/>
                </a:lnTo>
                <a:lnTo>
                  <a:pt x="715759" y="2692361"/>
                </a:lnTo>
                <a:lnTo>
                  <a:pt x="696671" y="2649416"/>
                </a:lnTo>
                <a:lnTo>
                  <a:pt x="680766" y="2603290"/>
                </a:lnTo>
                <a:lnTo>
                  <a:pt x="666450" y="2557164"/>
                </a:lnTo>
                <a:lnTo>
                  <a:pt x="653726" y="2507856"/>
                </a:lnTo>
                <a:lnTo>
                  <a:pt x="641000" y="2460140"/>
                </a:lnTo>
                <a:lnTo>
                  <a:pt x="626685" y="2412422"/>
                </a:lnTo>
                <a:lnTo>
                  <a:pt x="610780" y="2366295"/>
                </a:lnTo>
                <a:lnTo>
                  <a:pt x="591692" y="2323348"/>
                </a:lnTo>
                <a:lnTo>
                  <a:pt x="569424" y="2283586"/>
                </a:lnTo>
                <a:lnTo>
                  <a:pt x="540796" y="2248593"/>
                </a:lnTo>
                <a:lnTo>
                  <a:pt x="508983" y="2212010"/>
                </a:lnTo>
                <a:lnTo>
                  <a:pt x="472400" y="2180199"/>
                </a:lnTo>
                <a:lnTo>
                  <a:pt x="432635" y="2149978"/>
                </a:lnTo>
                <a:lnTo>
                  <a:pt x="392872" y="2119758"/>
                </a:lnTo>
                <a:lnTo>
                  <a:pt x="353108" y="2089537"/>
                </a:lnTo>
                <a:lnTo>
                  <a:pt x="314933" y="2059315"/>
                </a:lnTo>
                <a:lnTo>
                  <a:pt x="278350" y="2025914"/>
                </a:lnTo>
                <a:lnTo>
                  <a:pt x="246539" y="1992513"/>
                </a:lnTo>
                <a:lnTo>
                  <a:pt x="219500" y="1954338"/>
                </a:lnTo>
                <a:lnTo>
                  <a:pt x="198823" y="1914575"/>
                </a:lnTo>
                <a:lnTo>
                  <a:pt x="184508" y="1866859"/>
                </a:lnTo>
                <a:lnTo>
                  <a:pt x="178145" y="1817551"/>
                </a:lnTo>
                <a:lnTo>
                  <a:pt x="176554" y="1766651"/>
                </a:lnTo>
                <a:lnTo>
                  <a:pt x="181326" y="1712572"/>
                </a:lnTo>
                <a:lnTo>
                  <a:pt x="187688" y="1658493"/>
                </a:lnTo>
                <a:lnTo>
                  <a:pt x="195640" y="1604413"/>
                </a:lnTo>
                <a:lnTo>
                  <a:pt x="202004" y="1550335"/>
                </a:lnTo>
                <a:lnTo>
                  <a:pt x="205186" y="1496256"/>
                </a:lnTo>
                <a:lnTo>
                  <a:pt x="205186" y="1443766"/>
                </a:lnTo>
                <a:lnTo>
                  <a:pt x="198823" y="1394460"/>
                </a:lnTo>
                <a:lnTo>
                  <a:pt x="186098" y="1345152"/>
                </a:lnTo>
                <a:lnTo>
                  <a:pt x="167011" y="1299024"/>
                </a:lnTo>
                <a:lnTo>
                  <a:pt x="143153" y="1251308"/>
                </a:lnTo>
                <a:lnTo>
                  <a:pt x="116112" y="1203592"/>
                </a:lnTo>
                <a:lnTo>
                  <a:pt x="87483" y="1155874"/>
                </a:lnTo>
                <a:lnTo>
                  <a:pt x="60443" y="1109746"/>
                </a:lnTo>
                <a:lnTo>
                  <a:pt x="36583" y="1060441"/>
                </a:lnTo>
                <a:lnTo>
                  <a:pt x="17498" y="1012723"/>
                </a:lnTo>
                <a:lnTo>
                  <a:pt x="4773" y="963415"/>
                </a:lnTo>
                <a:lnTo>
                  <a:pt x="0" y="912516"/>
                </a:lnTo>
                <a:lnTo>
                  <a:pt x="4773" y="861620"/>
                </a:lnTo>
                <a:lnTo>
                  <a:pt x="17498" y="812312"/>
                </a:lnTo>
                <a:lnTo>
                  <a:pt x="36583" y="764594"/>
                </a:lnTo>
                <a:lnTo>
                  <a:pt x="60443" y="715288"/>
                </a:lnTo>
                <a:lnTo>
                  <a:pt x="87483" y="669160"/>
                </a:lnTo>
                <a:lnTo>
                  <a:pt x="116112" y="621444"/>
                </a:lnTo>
                <a:lnTo>
                  <a:pt x="143153" y="573726"/>
                </a:lnTo>
                <a:lnTo>
                  <a:pt x="167011" y="526010"/>
                </a:lnTo>
                <a:lnTo>
                  <a:pt x="186098" y="479882"/>
                </a:lnTo>
                <a:lnTo>
                  <a:pt x="198823" y="430575"/>
                </a:lnTo>
                <a:lnTo>
                  <a:pt x="205186" y="381268"/>
                </a:lnTo>
                <a:lnTo>
                  <a:pt x="205186" y="328780"/>
                </a:lnTo>
                <a:lnTo>
                  <a:pt x="202004" y="274700"/>
                </a:lnTo>
                <a:lnTo>
                  <a:pt x="195640" y="220621"/>
                </a:lnTo>
                <a:lnTo>
                  <a:pt x="187688" y="166541"/>
                </a:lnTo>
                <a:lnTo>
                  <a:pt x="181326" y="112462"/>
                </a:lnTo>
                <a:lnTo>
                  <a:pt x="176554" y="58383"/>
                </a:lnTo>
                <a:lnTo>
                  <a:pt x="178145" y="7485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4" name="Picture 4" descr="A picture containing object, honeycomb, nest, table&#10;&#10;Description automatically generated">
            <a:extLst>
              <a:ext uri="{FF2B5EF4-FFF2-40B4-BE49-F238E27FC236}">
                <a16:creationId xmlns:a16="http://schemas.microsoft.com/office/drawing/2014/main" id="{1ED35344-A9EC-424D-8142-91ABDA3F5B7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543" r="5657" b="-4"/>
          <a:stretch/>
        </p:blipFill>
        <p:spPr>
          <a:xfrm>
            <a:off x="7959581" y="10"/>
            <a:ext cx="4232421" cy="3428990"/>
          </a:xfrm>
          <a:custGeom>
            <a:avLst/>
            <a:gdLst/>
            <a:ahLst/>
            <a:cxnLst/>
            <a:rect l="l" t="t" r="r" b="b"/>
            <a:pathLst>
              <a:path w="4232421" h="3429000">
                <a:moveTo>
                  <a:pt x="176695" y="0"/>
                </a:moveTo>
                <a:lnTo>
                  <a:pt x="4232421" y="0"/>
                </a:lnTo>
                <a:lnTo>
                  <a:pt x="4232421" y="2741963"/>
                </a:lnTo>
                <a:lnTo>
                  <a:pt x="4230819" y="2742965"/>
                </a:lnTo>
                <a:lnTo>
                  <a:pt x="4189566" y="2761300"/>
                </a:lnTo>
                <a:lnTo>
                  <a:pt x="4145256" y="2776579"/>
                </a:lnTo>
                <a:lnTo>
                  <a:pt x="4100946" y="2790330"/>
                </a:lnTo>
                <a:lnTo>
                  <a:pt x="4053581" y="2802553"/>
                </a:lnTo>
                <a:lnTo>
                  <a:pt x="4007741" y="2814777"/>
                </a:lnTo>
                <a:lnTo>
                  <a:pt x="3961906" y="2828531"/>
                </a:lnTo>
                <a:lnTo>
                  <a:pt x="3917596" y="2843809"/>
                </a:lnTo>
                <a:lnTo>
                  <a:pt x="3876343" y="2862145"/>
                </a:lnTo>
                <a:lnTo>
                  <a:pt x="3838145" y="2883535"/>
                </a:lnTo>
                <a:lnTo>
                  <a:pt x="3804531" y="2911037"/>
                </a:lnTo>
                <a:lnTo>
                  <a:pt x="3769387" y="2941596"/>
                </a:lnTo>
                <a:lnTo>
                  <a:pt x="3738828" y="2976737"/>
                </a:lnTo>
                <a:lnTo>
                  <a:pt x="3709798" y="3013408"/>
                </a:lnTo>
                <a:lnTo>
                  <a:pt x="3680767" y="3051604"/>
                </a:lnTo>
                <a:lnTo>
                  <a:pt x="3651737" y="3089802"/>
                </a:lnTo>
                <a:lnTo>
                  <a:pt x="3622708" y="3126473"/>
                </a:lnTo>
                <a:lnTo>
                  <a:pt x="3590619" y="3161614"/>
                </a:lnTo>
                <a:lnTo>
                  <a:pt x="3558532" y="3192174"/>
                </a:lnTo>
                <a:lnTo>
                  <a:pt x="3521864" y="3218148"/>
                </a:lnTo>
                <a:lnTo>
                  <a:pt x="3483665" y="3238011"/>
                </a:lnTo>
                <a:lnTo>
                  <a:pt x="3437828" y="3251762"/>
                </a:lnTo>
                <a:lnTo>
                  <a:pt x="3390461" y="3257874"/>
                </a:lnTo>
                <a:lnTo>
                  <a:pt x="3341569" y="3259401"/>
                </a:lnTo>
                <a:lnTo>
                  <a:pt x="3289619" y="3254819"/>
                </a:lnTo>
                <a:lnTo>
                  <a:pt x="3237670" y="3248707"/>
                </a:lnTo>
                <a:lnTo>
                  <a:pt x="3185721" y="3241066"/>
                </a:lnTo>
                <a:lnTo>
                  <a:pt x="3133771" y="3234956"/>
                </a:lnTo>
                <a:lnTo>
                  <a:pt x="3081822" y="3231899"/>
                </a:lnTo>
                <a:lnTo>
                  <a:pt x="3031400" y="3231899"/>
                </a:lnTo>
                <a:lnTo>
                  <a:pt x="2984035" y="3238011"/>
                </a:lnTo>
                <a:lnTo>
                  <a:pt x="2935140" y="3250235"/>
                </a:lnTo>
                <a:lnTo>
                  <a:pt x="2890830" y="3268570"/>
                </a:lnTo>
                <a:lnTo>
                  <a:pt x="2844995" y="3293018"/>
                </a:lnTo>
                <a:lnTo>
                  <a:pt x="2799158" y="3317465"/>
                </a:lnTo>
                <a:lnTo>
                  <a:pt x="2753317" y="3344964"/>
                </a:lnTo>
                <a:lnTo>
                  <a:pt x="2709007" y="3370942"/>
                </a:lnTo>
                <a:lnTo>
                  <a:pt x="2661643" y="3393859"/>
                </a:lnTo>
                <a:lnTo>
                  <a:pt x="2615805" y="3412195"/>
                </a:lnTo>
                <a:lnTo>
                  <a:pt x="2568440" y="3424418"/>
                </a:lnTo>
                <a:lnTo>
                  <a:pt x="2519548" y="3429000"/>
                </a:lnTo>
                <a:lnTo>
                  <a:pt x="2470653" y="3424418"/>
                </a:lnTo>
                <a:lnTo>
                  <a:pt x="2423286" y="3412195"/>
                </a:lnTo>
                <a:lnTo>
                  <a:pt x="2377451" y="3393859"/>
                </a:lnTo>
                <a:lnTo>
                  <a:pt x="2330084" y="3370942"/>
                </a:lnTo>
                <a:lnTo>
                  <a:pt x="2285773" y="3344964"/>
                </a:lnTo>
                <a:lnTo>
                  <a:pt x="2239936" y="3317465"/>
                </a:lnTo>
                <a:lnTo>
                  <a:pt x="2194099" y="3293018"/>
                </a:lnTo>
                <a:lnTo>
                  <a:pt x="2148261" y="3268570"/>
                </a:lnTo>
                <a:lnTo>
                  <a:pt x="2102426" y="3250235"/>
                </a:lnTo>
                <a:lnTo>
                  <a:pt x="2055059" y="3238011"/>
                </a:lnTo>
                <a:lnTo>
                  <a:pt x="2007691" y="3231899"/>
                </a:lnTo>
                <a:lnTo>
                  <a:pt x="1957269" y="3231899"/>
                </a:lnTo>
                <a:lnTo>
                  <a:pt x="1905320" y="3234956"/>
                </a:lnTo>
                <a:lnTo>
                  <a:pt x="1853373" y="3241066"/>
                </a:lnTo>
                <a:lnTo>
                  <a:pt x="1801421" y="3248707"/>
                </a:lnTo>
                <a:lnTo>
                  <a:pt x="1749472" y="3254819"/>
                </a:lnTo>
                <a:lnTo>
                  <a:pt x="1697523" y="3259401"/>
                </a:lnTo>
                <a:lnTo>
                  <a:pt x="1648630" y="3257874"/>
                </a:lnTo>
                <a:lnTo>
                  <a:pt x="1601266" y="3251762"/>
                </a:lnTo>
                <a:lnTo>
                  <a:pt x="1555428" y="3238011"/>
                </a:lnTo>
                <a:lnTo>
                  <a:pt x="1517230" y="3218148"/>
                </a:lnTo>
                <a:lnTo>
                  <a:pt x="1480559" y="3192174"/>
                </a:lnTo>
                <a:lnTo>
                  <a:pt x="1448472" y="3161614"/>
                </a:lnTo>
                <a:lnTo>
                  <a:pt x="1416386" y="3126473"/>
                </a:lnTo>
                <a:lnTo>
                  <a:pt x="1387354" y="3089802"/>
                </a:lnTo>
                <a:lnTo>
                  <a:pt x="1358325" y="3051604"/>
                </a:lnTo>
                <a:lnTo>
                  <a:pt x="1329295" y="3013408"/>
                </a:lnTo>
                <a:lnTo>
                  <a:pt x="1300263" y="2976737"/>
                </a:lnTo>
                <a:lnTo>
                  <a:pt x="1269704" y="2941596"/>
                </a:lnTo>
                <a:lnTo>
                  <a:pt x="1234563" y="2911037"/>
                </a:lnTo>
                <a:lnTo>
                  <a:pt x="1200949" y="2883535"/>
                </a:lnTo>
                <a:lnTo>
                  <a:pt x="1162751" y="2862145"/>
                </a:lnTo>
                <a:lnTo>
                  <a:pt x="1121495" y="2843809"/>
                </a:lnTo>
                <a:lnTo>
                  <a:pt x="1077188" y="2828531"/>
                </a:lnTo>
                <a:lnTo>
                  <a:pt x="1031348" y="2814777"/>
                </a:lnTo>
                <a:lnTo>
                  <a:pt x="985513" y="2802553"/>
                </a:lnTo>
                <a:lnTo>
                  <a:pt x="938145" y="2790330"/>
                </a:lnTo>
                <a:lnTo>
                  <a:pt x="893838" y="2776579"/>
                </a:lnTo>
                <a:lnTo>
                  <a:pt x="849525" y="2761300"/>
                </a:lnTo>
                <a:lnTo>
                  <a:pt x="808275" y="2742965"/>
                </a:lnTo>
                <a:lnTo>
                  <a:pt x="771601" y="2720045"/>
                </a:lnTo>
                <a:lnTo>
                  <a:pt x="737987" y="2692543"/>
                </a:lnTo>
                <a:lnTo>
                  <a:pt x="710485" y="2658929"/>
                </a:lnTo>
                <a:lnTo>
                  <a:pt x="687568" y="2622258"/>
                </a:lnTo>
                <a:lnTo>
                  <a:pt x="669232" y="2581005"/>
                </a:lnTo>
                <a:lnTo>
                  <a:pt x="653954" y="2536695"/>
                </a:lnTo>
                <a:lnTo>
                  <a:pt x="640203" y="2492387"/>
                </a:lnTo>
                <a:lnTo>
                  <a:pt x="627979" y="2445020"/>
                </a:lnTo>
                <a:lnTo>
                  <a:pt x="615753" y="2399185"/>
                </a:lnTo>
                <a:lnTo>
                  <a:pt x="602002" y="2353345"/>
                </a:lnTo>
                <a:lnTo>
                  <a:pt x="586724" y="2309035"/>
                </a:lnTo>
                <a:lnTo>
                  <a:pt x="568388" y="2267782"/>
                </a:lnTo>
                <a:lnTo>
                  <a:pt x="546998" y="2229583"/>
                </a:lnTo>
                <a:lnTo>
                  <a:pt x="519496" y="2195970"/>
                </a:lnTo>
                <a:lnTo>
                  <a:pt x="488937" y="2160826"/>
                </a:lnTo>
                <a:lnTo>
                  <a:pt x="453796" y="2130269"/>
                </a:lnTo>
                <a:lnTo>
                  <a:pt x="415595" y="2101240"/>
                </a:lnTo>
                <a:lnTo>
                  <a:pt x="377399" y="2072208"/>
                </a:lnTo>
                <a:lnTo>
                  <a:pt x="339201" y="2043179"/>
                </a:lnTo>
                <a:lnTo>
                  <a:pt x="302530" y="2014147"/>
                </a:lnTo>
                <a:lnTo>
                  <a:pt x="267389" y="1982060"/>
                </a:lnTo>
                <a:lnTo>
                  <a:pt x="236829" y="1949976"/>
                </a:lnTo>
                <a:lnTo>
                  <a:pt x="210855" y="1913305"/>
                </a:lnTo>
                <a:lnTo>
                  <a:pt x="190992" y="1875107"/>
                </a:lnTo>
                <a:lnTo>
                  <a:pt x="177241" y="1829269"/>
                </a:lnTo>
                <a:lnTo>
                  <a:pt x="171129" y="1781905"/>
                </a:lnTo>
                <a:lnTo>
                  <a:pt x="169599" y="1733010"/>
                </a:lnTo>
                <a:lnTo>
                  <a:pt x="174184" y="1681060"/>
                </a:lnTo>
                <a:lnTo>
                  <a:pt x="180296" y="1629111"/>
                </a:lnTo>
                <a:lnTo>
                  <a:pt x="187935" y="1577162"/>
                </a:lnTo>
                <a:lnTo>
                  <a:pt x="194049" y="1525212"/>
                </a:lnTo>
                <a:lnTo>
                  <a:pt x="197104" y="1473263"/>
                </a:lnTo>
                <a:lnTo>
                  <a:pt x="197104" y="1422841"/>
                </a:lnTo>
                <a:lnTo>
                  <a:pt x="190992" y="1375479"/>
                </a:lnTo>
                <a:lnTo>
                  <a:pt x="178768" y="1328111"/>
                </a:lnTo>
                <a:lnTo>
                  <a:pt x="160433" y="1283801"/>
                </a:lnTo>
                <a:lnTo>
                  <a:pt x="137515" y="1237964"/>
                </a:lnTo>
                <a:lnTo>
                  <a:pt x="111538" y="1192129"/>
                </a:lnTo>
                <a:lnTo>
                  <a:pt x="84039" y="1146289"/>
                </a:lnTo>
                <a:lnTo>
                  <a:pt x="58064" y="1101978"/>
                </a:lnTo>
                <a:lnTo>
                  <a:pt x="35144" y="1054614"/>
                </a:lnTo>
                <a:lnTo>
                  <a:pt x="16808" y="1008776"/>
                </a:lnTo>
                <a:lnTo>
                  <a:pt x="4585" y="961409"/>
                </a:lnTo>
                <a:lnTo>
                  <a:pt x="0" y="912517"/>
                </a:lnTo>
                <a:lnTo>
                  <a:pt x="4585" y="863625"/>
                </a:lnTo>
                <a:lnTo>
                  <a:pt x="16808" y="816260"/>
                </a:lnTo>
                <a:lnTo>
                  <a:pt x="35144" y="770420"/>
                </a:lnTo>
                <a:lnTo>
                  <a:pt x="58064" y="723055"/>
                </a:lnTo>
                <a:lnTo>
                  <a:pt x="84039" y="678745"/>
                </a:lnTo>
                <a:lnTo>
                  <a:pt x="111538" y="632910"/>
                </a:lnTo>
                <a:lnTo>
                  <a:pt x="137515" y="587070"/>
                </a:lnTo>
                <a:lnTo>
                  <a:pt x="160433" y="541232"/>
                </a:lnTo>
                <a:lnTo>
                  <a:pt x="178768" y="496922"/>
                </a:lnTo>
                <a:lnTo>
                  <a:pt x="190992" y="449557"/>
                </a:lnTo>
                <a:lnTo>
                  <a:pt x="197104" y="402192"/>
                </a:lnTo>
                <a:lnTo>
                  <a:pt x="197104" y="351770"/>
                </a:lnTo>
                <a:lnTo>
                  <a:pt x="194049" y="299821"/>
                </a:lnTo>
                <a:lnTo>
                  <a:pt x="187935" y="247872"/>
                </a:lnTo>
                <a:lnTo>
                  <a:pt x="180296" y="195922"/>
                </a:lnTo>
                <a:lnTo>
                  <a:pt x="174184" y="143973"/>
                </a:lnTo>
                <a:lnTo>
                  <a:pt x="169599" y="92024"/>
                </a:lnTo>
                <a:lnTo>
                  <a:pt x="171129" y="43131"/>
                </a:lnTo>
                <a:close/>
              </a:path>
            </a:pathLst>
          </a:custGeom>
        </p:spPr>
      </p:pic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EADB851D-BD3C-4632-AD82-D2D2EEFBA2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82017" y="3754146"/>
            <a:ext cx="3309983" cy="3103853"/>
          </a:xfrm>
          <a:custGeom>
            <a:avLst/>
            <a:gdLst>
              <a:gd name="connsiteX0" fmla="*/ 2022059 w 3309983"/>
              <a:gd name="connsiteY0" fmla="*/ 0 h 3103853"/>
              <a:gd name="connsiteX1" fmla="*/ 2061297 w 3309983"/>
              <a:gd name="connsiteY1" fmla="*/ 3678 h 3103853"/>
              <a:gd name="connsiteX2" fmla="*/ 2099311 w 3309983"/>
              <a:gd name="connsiteY2" fmla="*/ 13488 h 3103853"/>
              <a:gd name="connsiteX3" fmla="*/ 2136099 w 3309983"/>
              <a:gd name="connsiteY3" fmla="*/ 28203 h 3103853"/>
              <a:gd name="connsiteX4" fmla="*/ 2174111 w 3309983"/>
              <a:gd name="connsiteY4" fmla="*/ 46597 h 3103853"/>
              <a:gd name="connsiteX5" fmla="*/ 2209672 w 3309983"/>
              <a:gd name="connsiteY5" fmla="*/ 67443 h 3103853"/>
              <a:gd name="connsiteX6" fmla="*/ 2246460 w 3309983"/>
              <a:gd name="connsiteY6" fmla="*/ 89515 h 3103853"/>
              <a:gd name="connsiteX7" fmla="*/ 2283247 w 3309983"/>
              <a:gd name="connsiteY7" fmla="*/ 109134 h 3103853"/>
              <a:gd name="connsiteX8" fmla="*/ 2320033 w 3309983"/>
              <a:gd name="connsiteY8" fmla="*/ 128755 h 3103853"/>
              <a:gd name="connsiteX9" fmla="*/ 2355594 w 3309983"/>
              <a:gd name="connsiteY9" fmla="*/ 143469 h 3103853"/>
              <a:gd name="connsiteX10" fmla="*/ 2394834 w 3309983"/>
              <a:gd name="connsiteY10" fmla="*/ 153279 h 3103853"/>
              <a:gd name="connsiteX11" fmla="*/ 2432846 w 3309983"/>
              <a:gd name="connsiteY11" fmla="*/ 158184 h 3103853"/>
              <a:gd name="connsiteX12" fmla="*/ 2473311 w 3309983"/>
              <a:gd name="connsiteY12" fmla="*/ 158184 h 3103853"/>
              <a:gd name="connsiteX13" fmla="*/ 2515004 w 3309983"/>
              <a:gd name="connsiteY13" fmla="*/ 155732 h 3103853"/>
              <a:gd name="connsiteX14" fmla="*/ 2556695 w 3309983"/>
              <a:gd name="connsiteY14" fmla="*/ 150827 h 3103853"/>
              <a:gd name="connsiteX15" fmla="*/ 2598388 w 3309983"/>
              <a:gd name="connsiteY15" fmla="*/ 144696 h 3103853"/>
              <a:gd name="connsiteX16" fmla="*/ 2640079 w 3309983"/>
              <a:gd name="connsiteY16" fmla="*/ 139791 h 3103853"/>
              <a:gd name="connsiteX17" fmla="*/ 2681772 w 3309983"/>
              <a:gd name="connsiteY17" fmla="*/ 136111 h 3103853"/>
              <a:gd name="connsiteX18" fmla="*/ 2721011 w 3309983"/>
              <a:gd name="connsiteY18" fmla="*/ 137338 h 3103853"/>
              <a:gd name="connsiteX19" fmla="*/ 2759024 w 3309983"/>
              <a:gd name="connsiteY19" fmla="*/ 142243 h 3103853"/>
              <a:gd name="connsiteX20" fmla="*/ 2795812 w 3309983"/>
              <a:gd name="connsiteY20" fmla="*/ 153279 h 3103853"/>
              <a:gd name="connsiteX21" fmla="*/ 2826468 w 3309983"/>
              <a:gd name="connsiteY21" fmla="*/ 169220 h 3103853"/>
              <a:gd name="connsiteX22" fmla="*/ 2855897 w 3309983"/>
              <a:gd name="connsiteY22" fmla="*/ 190066 h 3103853"/>
              <a:gd name="connsiteX23" fmla="*/ 2881648 w 3309983"/>
              <a:gd name="connsiteY23" fmla="*/ 214590 h 3103853"/>
              <a:gd name="connsiteX24" fmla="*/ 2907399 w 3309983"/>
              <a:gd name="connsiteY24" fmla="*/ 242793 h 3103853"/>
              <a:gd name="connsiteX25" fmla="*/ 2930697 w 3309983"/>
              <a:gd name="connsiteY25" fmla="*/ 272223 h 3103853"/>
              <a:gd name="connsiteX26" fmla="*/ 2953995 w 3309983"/>
              <a:gd name="connsiteY26" fmla="*/ 302879 h 3103853"/>
              <a:gd name="connsiteX27" fmla="*/ 2977294 w 3309983"/>
              <a:gd name="connsiteY27" fmla="*/ 333535 h 3103853"/>
              <a:gd name="connsiteX28" fmla="*/ 3000592 w 3309983"/>
              <a:gd name="connsiteY28" fmla="*/ 362964 h 3103853"/>
              <a:gd name="connsiteX29" fmla="*/ 3025118 w 3309983"/>
              <a:gd name="connsiteY29" fmla="*/ 391167 h 3103853"/>
              <a:gd name="connsiteX30" fmla="*/ 3053321 w 3309983"/>
              <a:gd name="connsiteY30" fmla="*/ 415693 h 3103853"/>
              <a:gd name="connsiteX31" fmla="*/ 3080299 w 3309983"/>
              <a:gd name="connsiteY31" fmla="*/ 437765 h 3103853"/>
              <a:gd name="connsiteX32" fmla="*/ 3110953 w 3309983"/>
              <a:gd name="connsiteY32" fmla="*/ 454931 h 3103853"/>
              <a:gd name="connsiteX33" fmla="*/ 3144062 w 3309983"/>
              <a:gd name="connsiteY33" fmla="*/ 469646 h 3103853"/>
              <a:gd name="connsiteX34" fmla="*/ 3179622 w 3309983"/>
              <a:gd name="connsiteY34" fmla="*/ 481908 h 3103853"/>
              <a:gd name="connsiteX35" fmla="*/ 3216409 w 3309983"/>
              <a:gd name="connsiteY35" fmla="*/ 492944 h 3103853"/>
              <a:gd name="connsiteX36" fmla="*/ 3253196 w 3309983"/>
              <a:gd name="connsiteY36" fmla="*/ 502755 h 3103853"/>
              <a:gd name="connsiteX37" fmla="*/ 3291210 w 3309983"/>
              <a:gd name="connsiteY37" fmla="*/ 512565 h 3103853"/>
              <a:gd name="connsiteX38" fmla="*/ 3309983 w 3309983"/>
              <a:gd name="connsiteY38" fmla="*/ 518391 h 3103853"/>
              <a:gd name="connsiteX39" fmla="*/ 3309983 w 3309983"/>
              <a:gd name="connsiteY39" fmla="*/ 3103853 h 3103853"/>
              <a:gd name="connsiteX40" fmla="*/ 454246 w 3309983"/>
              <a:gd name="connsiteY40" fmla="*/ 3103853 h 3103853"/>
              <a:gd name="connsiteX41" fmla="*/ 438991 w 3309983"/>
              <a:gd name="connsiteY41" fmla="*/ 3076613 h 3103853"/>
              <a:gd name="connsiteX42" fmla="*/ 416921 w 3309983"/>
              <a:gd name="connsiteY42" fmla="*/ 3049636 h 3103853"/>
              <a:gd name="connsiteX43" fmla="*/ 392395 w 3309983"/>
              <a:gd name="connsiteY43" fmla="*/ 3021432 h 3103853"/>
              <a:gd name="connsiteX44" fmla="*/ 364192 w 3309983"/>
              <a:gd name="connsiteY44" fmla="*/ 2996908 h 3103853"/>
              <a:gd name="connsiteX45" fmla="*/ 333535 w 3309983"/>
              <a:gd name="connsiteY45" fmla="*/ 2973610 h 3103853"/>
              <a:gd name="connsiteX46" fmla="*/ 302880 w 3309983"/>
              <a:gd name="connsiteY46" fmla="*/ 2950312 h 3103853"/>
              <a:gd name="connsiteX47" fmla="*/ 272224 w 3309983"/>
              <a:gd name="connsiteY47" fmla="*/ 2927014 h 3103853"/>
              <a:gd name="connsiteX48" fmla="*/ 242794 w 3309983"/>
              <a:gd name="connsiteY48" fmla="*/ 2903714 h 3103853"/>
              <a:gd name="connsiteX49" fmla="*/ 214591 w 3309983"/>
              <a:gd name="connsiteY49" fmla="*/ 2877964 h 3103853"/>
              <a:gd name="connsiteX50" fmla="*/ 190066 w 3309983"/>
              <a:gd name="connsiteY50" fmla="*/ 2852214 h 3103853"/>
              <a:gd name="connsiteX51" fmla="*/ 169221 w 3309983"/>
              <a:gd name="connsiteY51" fmla="*/ 2822783 h 3103853"/>
              <a:gd name="connsiteX52" fmla="*/ 153281 w 3309983"/>
              <a:gd name="connsiteY52" fmla="*/ 2792128 h 3103853"/>
              <a:gd name="connsiteX53" fmla="*/ 142244 w 3309983"/>
              <a:gd name="connsiteY53" fmla="*/ 2755342 h 3103853"/>
              <a:gd name="connsiteX54" fmla="*/ 137339 w 3309983"/>
              <a:gd name="connsiteY54" fmla="*/ 2717328 h 3103853"/>
              <a:gd name="connsiteX55" fmla="*/ 136112 w 3309983"/>
              <a:gd name="connsiteY55" fmla="*/ 2678088 h 3103853"/>
              <a:gd name="connsiteX56" fmla="*/ 139791 w 3309983"/>
              <a:gd name="connsiteY56" fmla="*/ 2636396 h 3103853"/>
              <a:gd name="connsiteX57" fmla="*/ 144696 w 3309983"/>
              <a:gd name="connsiteY57" fmla="*/ 2594705 h 3103853"/>
              <a:gd name="connsiteX58" fmla="*/ 150827 w 3309983"/>
              <a:gd name="connsiteY58" fmla="*/ 2553012 h 3103853"/>
              <a:gd name="connsiteX59" fmla="*/ 155732 w 3309983"/>
              <a:gd name="connsiteY59" fmla="*/ 2511321 h 3103853"/>
              <a:gd name="connsiteX60" fmla="*/ 158185 w 3309983"/>
              <a:gd name="connsiteY60" fmla="*/ 2469629 h 3103853"/>
              <a:gd name="connsiteX61" fmla="*/ 158185 w 3309983"/>
              <a:gd name="connsiteY61" fmla="*/ 2429163 h 3103853"/>
              <a:gd name="connsiteX62" fmla="*/ 153281 w 3309983"/>
              <a:gd name="connsiteY62" fmla="*/ 2391151 h 3103853"/>
              <a:gd name="connsiteX63" fmla="*/ 143470 w 3309983"/>
              <a:gd name="connsiteY63" fmla="*/ 2353137 h 3103853"/>
              <a:gd name="connsiteX64" fmla="*/ 128755 w 3309983"/>
              <a:gd name="connsiteY64" fmla="*/ 2317576 h 3103853"/>
              <a:gd name="connsiteX65" fmla="*/ 110362 w 3309983"/>
              <a:gd name="connsiteY65" fmla="*/ 2280789 h 3103853"/>
              <a:gd name="connsiteX66" fmla="*/ 89515 w 3309983"/>
              <a:gd name="connsiteY66" fmla="*/ 2244004 h 3103853"/>
              <a:gd name="connsiteX67" fmla="*/ 67444 w 3309983"/>
              <a:gd name="connsiteY67" fmla="*/ 2207216 h 3103853"/>
              <a:gd name="connsiteX68" fmla="*/ 46598 w 3309983"/>
              <a:gd name="connsiteY68" fmla="*/ 2171654 h 3103853"/>
              <a:gd name="connsiteX69" fmla="*/ 28203 w 3309983"/>
              <a:gd name="connsiteY69" fmla="*/ 2133642 h 3103853"/>
              <a:gd name="connsiteX70" fmla="*/ 13490 w 3309983"/>
              <a:gd name="connsiteY70" fmla="*/ 2096855 h 3103853"/>
              <a:gd name="connsiteX71" fmla="*/ 3680 w 3309983"/>
              <a:gd name="connsiteY71" fmla="*/ 2058841 h 3103853"/>
              <a:gd name="connsiteX72" fmla="*/ 0 w 3309983"/>
              <a:gd name="connsiteY72" fmla="*/ 2019602 h 3103853"/>
              <a:gd name="connsiteX73" fmla="*/ 3680 w 3309983"/>
              <a:gd name="connsiteY73" fmla="*/ 1980363 h 3103853"/>
              <a:gd name="connsiteX74" fmla="*/ 13490 w 3309983"/>
              <a:gd name="connsiteY74" fmla="*/ 1942350 h 3103853"/>
              <a:gd name="connsiteX75" fmla="*/ 28203 w 3309983"/>
              <a:gd name="connsiteY75" fmla="*/ 1905563 h 3103853"/>
              <a:gd name="connsiteX76" fmla="*/ 46598 w 3309983"/>
              <a:gd name="connsiteY76" fmla="*/ 1867550 h 3103853"/>
              <a:gd name="connsiteX77" fmla="*/ 67444 w 3309983"/>
              <a:gd name="connsiteY77" fmla="*/ 1831989 h 3103853"/>
              <a:gd name="connsiteX78" fmla="*/ 89515 w 3309983"/>
              <a:gd name="connsiteY78" fmla="*/ 1795203 h 3103853"/>
              <a:gd name="connsiteX79" fmla="*/ 110362 w 3309983"/>
              <a:gd name="connsiteY79" fmla="*/ 1758415 h 3103853"/>
              <a:gd name="connsiteX80" fmla="*/ 128755 w 3309983"/>
              <a:gd name="connsiteY80" fmla="*/ 1721629 h 3103853"/>
              <a:gd name="connsiteX81" fmla="*/ 143470 w 3309983"/>
              <a:gd name="connsiteY81" fmla="*/ 1686067 h 3103853"/>
              <a:gd name="connsiteX82" fmla="*/ 153281 w 3309983"/>
              <a:gd name="connsiteY82" fmla="*/ 1648054 h 3103853"/>
              <a:gd name="connsiteX83" fmla="*/ 158185 w 3309983"/>
              <a:gd name="connsiteY83" fmla="*/ 1610042 h 3103853"/>
              <a:gd name="connsiteX84" fmla="*/ 158185 w 3309983"/>
              <a:gd name="connsiteY84" fmla="*/ 1569576 h 3103853"/>
              <a:gd name="connsiteX85" fmla="*/ 155732 w 3309983"/>
              <a:gd name="connsiteY85" fmla="*/ 1527883 h 3103853"/>
              <a:gd name="connsiteX86" fmla="*/ 150827 w 3309983"/>
              <a:gd name="connsiteY86" fmla="*/ 1486192 h 3103853"/>
              <a:gd name="connsiteX87" fmla="*/ 144696 w 3309983"/>
              <a:gd name="connsiteY87" fmla="*/ 1444499 h 3103853"/>
              <a:gd name="connsiteX88" fmla="*/ 139791 w 3309983"/>
              <a:gd name="connsiteY88" fmla="*/ 1402808 h 3103853"/>
              <a:gd name="connsiteX89" fmla="*/ 136112 w 3309983"/>
              <a:gd name="connsiteY89" fmla="*/ 1361117 h 3103853"/>
              <a:gd name="connsiteX90" fmla="*/ 137339 w 3309983"/>
              <a:gd name="connsiteY90" fmla="*/ 1321877 h 3103853"/>
              <a:gd name="connsiteX91" fmla="*/ 142244 w 3309983"/>
              <a:gd name="connsiteY91" fmla="*/ 1283864 h 3103853"/>
              <a:gd name="connsiteX92" fmla="*/ 153281 w 3309983"/>
              <a:gd name="connsiteY92" fmla="*/ 1247077 h 3103853"/>
              <a:gd name="connsiteX93" fmla="*/ 169221 w 3309983"/>
              <a:gd name="connsiteY93" fmla="*/ 1216422 h 3103853"/>
              <a:gd name="connsiteX94" fmla="*/ 190066 w 3309983"/>
              <a:gd name="connsiteY94" fmla="*/ 1186992 h 3103853"/>
              <a:gd name="connsiteX95" fmla="*/ 214591 w 3309983"/>
              <a:gd name="connsiteY95" fmla="*/ 1161241 h 3103853"/>
              <a:gd name="connsiteX96" fmla="*/ 242794 w 3309983"/>
              <a:gd name="connsiteY96" fmla="*/ 1135491 h 3103853"/>
              <a:gd name="connsiteX97" fmla="*/ 272224 w 3309983"/>
              <a:gd name="connsiteY97" fmla="*/ 1112191 h 3103853"/>
              <a:gd name="connsiteX98" fmla="*/ 302880 w 3309983"/>
              <a:gd name="connsiteY98" fmla="*/ 1088893 h 3103853"/>
              <a:gd name="connsiteX99" fmla="*/ 333535 w 3309983"/>
              <a:gd name="connsiteY99" fmla="*/ 1065594 h 3103853"/>
              <a:gd name="connsiteX100" fmla="*/ 364192 w 3309983"/>
              <a:gd name="connsiteY100" fmla="*/ 1042296 h 3103853"/>
              <a:gd name="connsiteX101" fmla="*/ 392395 w 3309983"/>
              <a:gd name="connsiteY101" fmla="*/ 1017772 h 3103853"/>
              <a:gd name="connsiteX102" fmla="*/ 416921 w 3309983"/>
              <a:gd name="connsiteY102" fmla="*/ 989569 h 3103853"/>
              <a:gd name="connsiteX103" fmla="*/ 438991 w 3309983"/>
              <a:gd name="connsiteY103" fmla="*/ 962591 h 3103853"/>
              <a:gd name="connsiteX104" fmla="*/ 456159 w 3309983"/>
              <a:gd name="connsiteY104" fmla="*/ 931936 h 3103853"/>
              <a:gd name="connsiteX105" fmla="*/ 470874 w 3309983"/>
              <a:gd name="connsiteY105" fmla="*/ 898828 h 3103853"/>
              <a:gd name="connsiteX106" fmla="*/ 483136 w 3309983"/>
              <a:gd name="connsiteY106" fmla="*/ 863267 h 3103853"/>
              <a:gd name="connsiteX107" fmla="*/ 494172 w 3309983"/>
              <a:gd name="connsiteY107" fmla="*/ 826479 h 3103853"/>
              <a:gd name="connsiteX108" fmla="*/ 503983 w 3309983"/>
              <a:gd name="connsiteY108" fmla="*/ 789692 h 3103853"/>
              <a:gd name="connsiteX109" fmla="*/ 513793 w 3309983"/>
              <a:gd name="connsiteY109" fmla="*/ 751680 h 3103853"/>
              <a:gd name="connsiteX110" fmla="*/ 524829 w 3309983"/>
              <a:gd name="connsiteY110" fmla="*/ 716119 h 3103853"/>
              <a:gd name="connsiteX111" fmla="*/ 537091 w 3309983"/>
              <a:gd name="connsiteY111" fmla="*/ 680557 h 3103853"/>
              <a:gd name="connsiteX112" fmla="*/ 551806 w 3309983"/>
              <a:gd name="connsiteY112" fmla="*/ 647450 h 3103853"/>
              <a:gd name="connsiteX113" fmla="*/ 570199 w 3309983"/>
              <a:gd name="connsiteY113" fmla="*/ 618021 h 3103853"/>
              <a:gd name="connsiteX114" fmla="*/ 592270 w 3309983"/>
              <a:gd name="connsiteY114" fmla="*/ 591044 h 3103853"/>
              <a:gd name="connsiteX115" fmla="*/ 619248 w 3309983"/>
              <a:gd name="connsiteY115" fmla="*/ 568971 h 3103853"/>
              <a:gd name="connsiteX116" fmla="*/ 648679 w 3309983"/>
              <a:gd name="connsiteY116" fmla="*/ 550578 h 3103853"/>
              <a:gd name="connsiteX117" fmla="*/ 681785 w 3309983"/>
              <a:gd name="connsiteY117" fmla="*/ 535863 h 3103853"/>
              <a:gd name="connsiteX118" fmla="*/ 717347 w 3309983"/>
              <a:gd name="connsiteY118" fmla="*/ 523601 h 3103853"/>
              <a:gd name="connsiteX119" fmla="*/ 752908 w 3309983"/>
              <a:gd name="connsiteY119" fmla="*/ 512565 h 3103853"/>
              <a:gd name="connsiteX120" fmla="*/ 790921 w 3309983"/>
              <a:gd name="connsiteY120" fmla="*/ 502755 h 3103853"/>
              <a:gd name="connsiteX121" fmla="*/ 827707 w 3309983"/>
              <a:gd name="connsiteY121" fmla="*/ 492944 h 3103853"/>
              <a:gd name="connsiteX122" fmla="*/ 864495 w 3309983"/>
              <a:gd name="connsiteY122" fmla="*/ 481908 h 3103853"/>
              <a:gd name="connsiteX123" fmla="*/ 900055 w 3309983"/>
              <a:gd name="connsiteY123" fmla="*/ 469646 h 3103853"/>
              <a:gd name="connsiteX124" fmla="*/ 933163 w 3309983"/>
              <a:gd name="connsiteY124" fmla="*/ 454931 h 3103853"/>
              <a:gd name="connsiteX125" fmla="*/ 963819 w 3309983"/>
              <a:gd name="connsiteY125" fmla="*/ 437765 h 3103853"/>
              <a:gd name="connsiteX126" fmla="*/ 990796 w 3309983"/>
              <a:gd name="connsiteY126" fmla="*/ 415693 h 3103853"/>
              <a:gd name="connsiteX127" fmla="*/ 1019000 w 3309983"/>
              <a:gd name="connsiteY127" fmla="*/ 391167 h 3103853"/>
              <a:gd name="connsiteX128" fmla="*/ 1043525 w 3309983"/>
              <a:gd name="connsiteY128" fmla="*/ 362964 h 3103853"/>
              <a:gd name="connsiteX129" fmla="*/ 1066823 w 3309983"/>
              <a:gd name="connsiteY129" fmla="*/ 333535 h 3103853"/>
              <a:gd name="connsiteX130" fmla="*/ 1090122 w 3309983"/>
              <a:gd name="connsiteY130" fmla="*/ 302879 h 3103853"/>
              <a:gd name="connsiteX131" fmla="*/ 1113420 w 3309983"/>
              <a:gd name="connsiteY131" fmla="*/ 272223 h 3103853"/>
              <a:gd name="connsiteX132" fmla="*/ 1136718 w 3309983"/>
              <a:gd name="connsiteY132" fmla="*/ 242793 h 3103853"/>
              <a:gd name="connsiteX133" fmla="*/ 1162470 w 3309983"/>
              <a:gd name="connsiteY133" fmla="*/ 214590 h 3103853"/>
              <a:gd name="connsiteX134" fmla="*/ 1188220 w 3309983"/>
              <a:gd name="connsiteY134" fmla="*/ 190066 h 3103853"/>
              <a:gd name="connsiteX135" fmla="*/ 1217650 w 3309983"/>
              <a:gd name="connsiteY135" fmla="*/ 169220 h 3103853"/>
              <a:gd name="connsiteX136" fmla="*/ 1248306 w 3309983"/>
              <a:gd name="connsiteY136" fmla="*/ 153279 h 3103853"/>
              <a:gd name="connsiteX137" fmla="*/ 1285093 w 3309983"/>
              <a:gd name="connsiteY137" fmla="*/ 142243 h 3103853"/>
              <a:gd name="connsiteX138" fmla="*/ 1323107 w 3309983"/>
              <a:gd name="connsiteY138" fmla="*/ 137338 h 3103853"/>
              <a:gd name="connsiteX139" fmla="*/ 1362345 w 3309983"/>
              <a:gd name="connsiteY139" fmla="*/ 136111 h 3103853"/>
              <a:gd name="connsiteX140" fmla="*/ 1404036 w 3309983"/>
              <a:gd name="connsiteY140" fmla="*/ 139791 h 3103853"/>
              <a:gd name="connsiteX141" fmla="*/ 1445729 w 3309983"/>
              <a:gd name="connsiteY141" fmla="*/ 144696 h 3103853"/>
              <a:gd name="connsiteX142" fmla="*/ 1487421 w 3309983"/>
              <a:gd name="connsiteY142" fmla="*/ 150827 h 3103853"/>
              <a:gd name="connsiteX143" fmla="*/ 1529113 w 3309983"/>
              <a:gd name="connsiteY143" fmla="*/ 155732 h 3103853"/>
              <a:gd name="connsiteX144" fmla="*/ 1570804 w 3309983"/>
              <a:gd name="connsiteY144" fmla="*/ 158184 h 3103853"/>
              <a:gd name="connsiteX145" fmla="*/ 1611271 w 3309983"/>
              <a:gd name="connsiteY145" fmla="*/ 158184 h 3103853"/>
              <a:gd name="connsiteX146" fmla="*/ 1649285 w 3309983"/>
              <a:gd name="connsiteY146" fmla="*/ 153279 h 3103853"/>
              <a:gd name="connsiteX147" fmla="*/ 1687298 w 3309983"/>
              <a:gd name="connsiteY147" fmla="*/ 143469 h 3103853"/>
              <a:gd name="connsiteX148" fmla="*/ 1724085 w 3309983"/>
              <a:gd name="connsiteY148" fmla="*/ 128755 h 3103853"/>
              <a:gd name="connsiteX149" fmla="*/ 1760871 w 3309983"/>
              <a:gd name="connsiteY149" fmla="*/ 109134 h 3103853"/>
              <a:gd name="connsiteX150" fmla="*/ 1797658 w 3309983"/>
              <a:gd name="connsiteY150" fmla="*/ 89515 h 3103853"/>
              <a:gd name="connsiteX151" fmla="*/ 1834445 w 3309983"/>
              <a:gd name="connsiteY151" fmla="*/ 67443 h 3103853"/>
              <a:gd name="connsiteX152" fmla="*/ 1870007 w 3309983"/>
              <a:gd name="connsiteY152" fmla="*/ 46597 h 3103853"/>
              <a:gd name="connsiteX153" fmla="*/ 1908020 w 3309983"/>
              <a:gd name="connsiteY153" fmla="*/ 28203 h 3103853"/>
              <a:gd name="connsiteX154" fmla="*/ 1944806 w 3309983"/>
              <a:gd name="connsiteY154" fmla="*/ 13488 h 3103853"/>
              <a:gd name="connsiteX155" fmla="*/ 1982820 w 3309983"/>
              <a:gd name="connsiteY155" fmla="*/ 3678 h 3103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</a:cxnLst>
            <a:rect l="l" t="t" r="r" b="b"/>
            <a:pathLst>
              <a:path w="3309983" h="3103853">
                <a:moveTo>
                  <a:pt x="2022059" y="0"/>
                </a:moveTo>
                <a:lnTo>
                  <a:pt x="2061297" y="3678"/>
                </a:lnTo>
                <a:lnTo>
                  <a:pt x="2099311" y="13488"/>
                </a:lnTo>
                <a:lnTo>
                  <a:pt x="2136099" y="28203"/>
                </a:lnTo>
                <a:lnTo>
                  <a:pt x="2174111" y="46597"/>
                </a:lnTo>
                <a:lnTo>
                  <a:pt x="2209672" y="67443"/>
                </a:lnTo>
                <a:lnTo>
                  <a:pt x="2246460" y="89515"/>
                </a:lnTo>
                <a:lnTo>
                  <a:pt x="2283247" y="109134"/>
                </a:lnTo>
                <a:lnTo>
                  <a:pt x="2320033" y="128755"/>
                </a:lnTo>
                <a:lnTo>
                  <a:pt x="2355594" y="143469"/>
                </a:lnTo>
                <a:lnTo>
                  <a:pt x="2394834" y="153279"/>
                </a:lnTo>
                <a:lnTo>
                  <a:pt x="2432846" y="158184"/>
                </a:lnTo>
                <a:lnTo>
                  <a:pt x="2473311" y="158184"/>
                </a:lnTo>
                <a:lnTo>
                  <a:pt x="2515004" y="155732"/>
                </a:lnTo>
                <a:lnTo>
                  <a:pt x="2556695" y="150827"/>
                </a:lnTo>
                <a:lnTo>
                  <a:pt x="2598388" y="144696"/>
                </a:lnTo>
                <a:lnTo>
                  <a:pt x="2640079" y="139791"/>
                </a:lnTo>
                <a:lnTo>
                  <a:pt x="2681772" y="136111"/>
                </a:lnTo>
                <a:lnTo>
                  <a:pt x="2721011" y="137338"/>
                </a:lnTo>
                <a:lnTo>
                  <a:pt x="2759024" y="142243"/>
                </a:lnTo>
                <a:lnTo>
                  <a:pt x="2795812" y="153279"/>
                </a:lnTo>
                <a:lnTo>
                  <a:pt x="2826468" y="169220"/>
                </a:lnTo>
                <a:lnTo>
                  <a:pt x="2855897" y="190066"/>
                </a:lnTo>
                <a:lnTo>
                  <a:pt x="2881648" y="214590"/>
                </a:lnTo>
                <a:lnTo>
                  <a:pt x="2907399" y="242793"/>
                </a:lnTo>
                <a:lnTo>
                  <a:pt x="2930697" y="272223"/>
                </a:lnTo>
                <a:lnTo>
                  <a:pt x="2953995" y="302879"/>
                </a:lnTo>
                <a:lnTo>
                  <a:pt x="2977294" y="333535"/>
                </a:lnTo>
                <a:lnTo>
                  <a:pt x="3000592" y="362964"/>
                </a:lnTo>
                <a:lnTo>
                  <a:pt x="3025118" y="391167"/>
                </a:lnTo>
                <a:lnTo>
                  <a:pt x="3053321" y="415693"/>
                </a:lnTo>
                <a:lnTo>
                  <a:pt x="3080299" y="437765"/>
                </a:lnTo>
                <a:lnTo>
                  <a:pt x="3110953" y="454931"/>
                </a:lnTo>
                <a:lnTo>
                  <a:pt x="3144062" y="469646"/>
                </a:lnTo>
                <a:lnTo>
                  <a:pt x="3179622" y="481908"/>
                </a:lnTo>
                <a:lnTo>
                  <a:pt x="3216409" y="492944"/>
                </a:lnTo>
                <a:lnTo>
                  <a:pt x="3253196" y="502755"/>
                </a:lnTo>
                <a:lnTo>
                  <a:pt x="3291210" y="512565"/>
                </a:lnTo>
                <a:lnTo>
                  <a:pt x="3309983" y="518391"/>
                </a:lnTo>
                <a:lnTo>
                  <a:pt x="3309983" y="3103853"/>
                </a:lnTo>
                <a:lnTo>
                  <a:pt x="454246" y="3103853"/>
                </a:lnTo>
                <a:lnTo>
                  <a:pt x="438991" y="3076613"/>
                </a:lnTo>
                <a:lnTo>
                  <a:pt x="416921" y="3049636"/>
                </a:lnTo>
                <a:lnTo>
                  <a:pt x="392395" y="3021432"/>
                </a:lnTo>
                <a:lnTo>
                  <a:pt x="364192" y="2996908"/>
                </a:lnTo>
                <a:lnTo>
                  <a:pt x="333535" y="2973610"/>
                </a:lnTo>
                <a:lnTo>
                  <a:pt x="302880" y="2950312"/>
                </a:lnTo>
                <a:lnTo>
                  <a:pt x="272224" y="2927014"/>
                </a:lnTo>
                <a:lnTo>
                  <a:pt x="242794" y="2903714"/>
                </a:lnTo>
                <a:lnTo>
                  <a:pt x="214591" y="2877964"/>
                </a:lnTo>
                <a:lnTo>
                  <a:pt x="190066" y="2852214"/>
                </a:lnTo>
                <a:lnTo>
                  <a:pt x="169221" y="2822783"/>
                </a:lnTo>
                <a:lnTo>
                  <a:pt x="153281" y="2792128"/>
                </a:lnTo>
                <a:lnTo>
                  <a:pt x="142244" y="2755342"/>
                </a:lnTo>
                <a:lnTo>
                  <a:pt x="137339" y="2717328"/>
                </a:lnTo>
                <a:lnTo>
                  <a:pt x="136112" y="2678088"/>
                </a:lnTo>
                <a:lnTo>
                  <a:pt x="139791" y="2636396"/>
                </a:lnTo>
                <a:lnTo>
                  <a:pt x="144696" y="2594705"/>
                </a:lnTo>
                <a:lnTo>
                  <a:pt x="150827" y="2553012"/>
                </a:lnTo>
                <a:lnTo>
                  <a:pt x="155732" y="2511321"/>
                </a:lnTo>
                <a:lnTo>
                  <a:pt x="158185" y="2469629"/>
                </a:lnTo>
                <a:lnTo>
                  <a:pt x="158185" y="2429163"/>
                </a:lnTo>
                <a:lnTo>
                  <a:pt x="153281" y="2391151"/>
                </a:lnTo>
                <a:lnTo>
                  <a:pt x="143470" y="2353137"/>
                </a:lnTo>
                <a:lnTo>
                  <a:pt x="128755" y="2317576"/>
                </a:lnTo>
                <a:lnTo>
                  <a:pt x="110362" y="2280789"/>
                </a:lnTo>
                <a:lnTo>
                  <a:pt x="89515" y="2244004"/>
                </a:lnTo>
                <a:lnTo>
                  <a:pt x="67444" y="2207216"/>
                </a:lnTo>
                <a:lnTo>
                  <a:pt x="46598" y="2171654"/>
                </a:lnTo>
                <a:lnTo>
                  <a:pt x="28203" y="2133642"/>
                </a:lnTo>
                <a:lnTo>
                  <a:pt x="13490" y="2096855"/>
                </a:lnTo>
                <a:lnTo>
                  <a:pt x="3680" y="2058841"/>
                </a:lnTo>
                <a:lnTo>
                  <a:pt x="0" y="2019602"/>
                </a:lnTo>
                <a:lnTo>
                  <a:pt x="3680" y="1980363"/>
                </a:lnTo>
                <a:lnTo>
                  <a:pt x="13490" y="1942350"/>
                </a:lnTo>
                <a:lnTo>
                  <a:pt x="28203" y="1905563"/>
                </a:lnTo>
                <a:lnTo>
                  <a:pt x="46598" y="1867550"/>
                </a:lnTo>
                <a:lnTo>
                  <a:pt x="67444" y="1831989"/>
                </a:lnTo>
                <a:lnTo>
                  <a:pt x="89515" y="1795203"/>
                </a:lnTo>
                <a:lnTo>
                  <a:pt x="110362" y="1758415"/>
                </a:lnTo>
                <a:lnTo>
                  <a:pt x="128755" y="1721629"/>
                </a:lnTo>
                <a:lnTo>
                  <a:pt x="143470" y="1686067"/>
                </a:lnTo>
                <a:lnTo>
                  <a:pt x="153281" y="1648054"/>
                </a:lnTo>
                <a:lnTo>
                  <a:pt x="158185" y="1610042"/>
                </a:lnTo>
                <a:lnTo>
                  <a:pt x="158185" y="1569576"/>
                </a:lnTo>
                <a:lnTo>
                  <a:pt x="155732" y="1527883"/>
                </a:lnTo>
                <a:lnTo>
                  <a:pt x="150827" y="1486192"/>
                </a:lnTo>
                <a:lnTo>
                  <a:pt x="144696" y="1444499"/>
                </a:lnTo>
                <a:lnTo>
                  <a:pt x="139791" y="1402808"/>
                </a:lnTo>
                <a:lnTo>
                  <a:pt x="136112" y="1361117"/>
                </a:lnTo>
                <a:lnTo>
                  <a:pt x="137339" y="1321877"/>
                </a:lnTo>
                <a:lnTo>
                  <a:pt x="142244" y="1283864"/>
                </a:lnTo>
                <a:lnTo>
                  <a:pt x="153281" y="1247077"/>
                </a:lnTo>
                <a:lnTo>
                  <a:pt x="169221" y="1216422"/>
                </a:lnTo>
                <a:lnTo>
                  <a:pt x="190066" y="1186992"/>
                </a:lnTo>
                <a:lnTo>
                  <a:pt x="214591" y="1161241"/>
                </a:lnTo>
                <a:lnTo>
                  <a:pt x="242794" y="1135491"/>
                </a:lnTo>
                <a:lnTo>
                  <a:pt x="272224" y="1112191"/>
                </a:lnTo>
                <a:lnTo>
                  <a:pt x="302880" y="1088893"/>
                </a:lnTo>
                <a:lnTo>
                  <a:pt x="333535" y="1065594"/>
                </a:lnTo>
                <a:lnTo>
                  <a:pt x="364192" y="1042296"/>
                </a:lnTo>
                <a:lnTo>
                  <a:pt x="392395" y="1017772"/>
                </a:lnTo>
                <a:lnTo>
                  <a:pt x="416921" y="989569"/>
                </a:lnTo>
                <a:lnTo>
                  <a:pt x="438991" y="962591"/>
                </a:lnTo>
                <a:lnTo>
                  <a:pt x="456159" y="931936"/>
                </a:lnTo>
                <a:lnTo>
                  <a:pt x="470874" y="898828"/>
                </a:lnTo>
                <a:lnTo>
                  <a:pt x="483136" y="863267"/>
                </a:lnTo>
                <a:lnTo>
                  <a:pt x="494172" y="826479"/>
                </a:lnTo>
                <a:lnTo>
                  <a:pt x="503983" y="789692"/>
                </a:lnTo>
                <a:lnTo>
                  <a:pt x="513793" y="751680"/>
                </a:lnTo>
                <a:lnTo>
                  <a:pt x="524829" y="716119"/>
                </a:lnTo>
                <a:lnTo>
                  <a:pt x="537091" y="680557"/>
                </a:lnTo>
                <a:lnTo>
                  <a:pt x="551806" y="647450"/>
                </a:lnTo>
                <a:lnTo>
                  <a:pt x="570199" y="618021"/>
                </a:lnTo>
                <a:lnTo>
                  <a:pt x="592270" y="591044"/>
                </a:lnTo>
                <a:lnTo>
                  <a:pt x="619248" y="568971"/>
                </a:lnTo>
                <a:lnTo>
                  <a:pt x="648679" y="550578"/>
                </a:lnTo>
                <a:lnTo>
                  <a:pt x="681785" y="535863"/>
                </a:lnTo>
                <a:lnTo>
                  <a:pt x="717347" y="523601"/>
                </a:lnTo>
                <a:lnTo>
                  <a:pt x="752908" y="512565"/>
                </a:lnTo>
                <a:lnTo>
                  <a:pt x="790921" y="502755"/>
                </a:lnTo>
                <a:lnTo>
                  <a:pt x="827707" y="492944"/>
                </a:lnTo>
                <a:lnTo>
                  <a:pt x="864495" y="481908"/>
                </a:lnTo>
                <a:lnTo>
                  <a:pt x="900055" y="469646"/>
                </a:lnTo>
                <a:lnTo>
                  <a:pt x="933163" y="454931"/>
                </a:lnTo>
                <a:lnTo>
                  <a:pt x="963819" y="437765"/>
                </a:lnTo>
                <a:lnTo>
                  <a:pt x="990796" y="415693"/>
                </a:lnTo>
                <a:lnTo>
                  <a:pt x="1019000" y="391167"/>
                </a:lnTo>
                <a:lnTo>
                  <a:pt x="1043525" y="362964"/>
                </a:lnTo>
                <a:lnTo>
                  <a:pt x="1066823" y="333535"/>
                </a:lnTo>
                <a:lnTo>
                  <a:pt x="1090122" y="302879"/>
                </a:lnTo>
                <a:lnTo>
                  <a:pt x="1113420" y="272223"/>
                </a:lnTo>
                <a:lnTo>
                  <a:pt x="1136718" y="242793"/>
                </a:lnTo>
                <a:lnTo>
                  <a:pt x="1162470" y="214590"/>
                </a:lnTo>
                <a:lnTo>
                  <a:pt x="1188220" y="190066"/>
                </a:lnTo>
                <a:lnTo>
                  <a:pt x="1217650" y="169220"/>
                </a:lnTo>
                <a:lnTo>
                  <a:pt x="1248306" y="153279"/>
                </a:lnTo>
                <a:lnTo>
                  <a:pt x="1285093" y="142243"/>
                </a:lnTo>
                <a:lnTo>
                  <a:pt x="1323107" y="137338"/>
                </a:lnTo>
                <a:lnTo>
                  <a:pt x="1362345" y="136111"/>
                </a:lnTo>
                <a:lnTo>
                  <a:pt x="1404036" y="139791"/>
                </a:lnTo>
                <a:lnTo>
                  <a:pt x="1445729" y="144696"/>
                </a:lnTo>
                <a:lnTo>
                  <a:pt x="1487421" y="150827"/>
                </a:lnTo>
                <a:lnTo>
                  <a:pt x="1529113" y="155732"/>
                </a:lnTo>
                <a:lnTo>
                  <a:pt x="1570804" y="158184"/>
                </a:lnTo>
                <a:lnTo>
                  <a:pt x="1611271" y="158184"/>
                </a:lnTo>
                <a:lnTo>
                  <a:pt x="1649285" y="153279"/>
                </a:lnTo>
                <a:lnTo>
                  <a:pt x="1687298" y="143469"/>
                </a:lnTo>
                <a:lnTo>
                  <a:pt x="1724085" y="128755"/>
                </a:lnTo>
                <a:lnTo>
                  <a:pt x="1760871" y="109134"/>
                </a:lnTo>
                <a:lnTo>
                  <a:pt x="1797658" y="89515"/>
                </a:lnTo>
                <a:lnTo>
                  <a:pt x="1834445" y="67443"/>
                </a:lnTo>
                <a:lnTo>
                  <a:pt x="1870007" y="46597"/>
                </a:lnTo>
                <a:lnTo>
                  <a:pt x="1908020" y="28203"/>
                </a:lnTo>
                <a:lnTo>
                  <a:pt x="1944806" y="13488"/>
                </a:lnTo>
                <a:lnTo>
                  <a:pt x="1982820" y="3678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13" name="Picture 13" descr="A picture containing sitting, orange, dark, head&#10;&#10;Description automatically generated">
            <a:extLst>
              <a:ext uri="{FF2B5EF4-FFF2-40B4-BE49-F238E27FC236}">
                <a16:creationId xmlns:a16="http://schemas.microsoft.com/office/drawing/2014/main" id="{7BA9B66B-0DF1-4CE0-BDFD-0EA90B1C53B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505" r="11232" b="1"/>
          <a:stretch/>
        </p:blipFill>
        <p:spPr>
          <a:xfrm>
            <a:off x="9018358" y="3890298"/>
            <a:ext cx="3173643" cy="2967700"/>
          </a:xfrm>
          <a:custGeom>
            <a:avLst/>
            <a:gdLst/>
            <a:ahLst/>
            <a:cxnLst/>
            <a:rect l="l" t="t" r="r" b="b"/>
            <a:pathLst>
              <a:path w="3173643" h="2967700">
                <a:moveTo>
                  <a:pt x="1885720" y="0"/>
                </a:moveTo>
                <a:lnTo>
                  <a:pt x="1922313" y="3430"/>
                </a:lnTo>
                <a:lnTo>
                  <a:pt x="1957763" y="12579"/>
                </a:lnTo>
                <a:lnTo>
                  <a:pt x="1992070" y="26302"/>
                </a:lnTo>
                <a:lnTo>
                  <a:pt x="2027519" y="43455"/>
                </a:lnTo>
                <a:lnTo>
                  <a:pt x="2060683" y="62896"/>
                </a:lnTo>
                <a:lnTo>
                  <a:pt x="2094991" y="83480"/>
                </a:lnTo>
                <a:lnTo>
                  <a:pt x="2129297" y="101777"/>
                </a:lnTo>
                <a:lnTo>
                  <a:pt x="2163602" y="120075"/>
                </a:lnTo>
                <a:lnTo>
                  <a:pt x="2196766" y="133797"/>
                </a:lnTo>
                <a:lnTo>
                  <a:pt x="2233360" y="142945"/>
                </a:lnTo>
                <a:lnTo>
                  <a:pt x="2268809" y="147520"/>
                </a:lnTo>
                <a:lnTo>
                  <a:pt x="2306546" y="147520"/>
                </a:lnTo>
                <a:lnTo>
                  <a:pt x="2345428" y="145233"/>
                </a:lnTo>
                <a:lnTo>
                  <a:pt x="2384308" y="140659"/>
                </a:lnTo>
                <a:lnTo>
                  <a:pt x="2423190" y="134941"/>
                </a:lnTo>
                <a:lnTo>
                  <a:pt x="2462070" y="130367"/>
                </a:lnTo>
                <a:lnTo>
                  <a:pt x="2500951" y="126936"/>
                </a:lnTo>
                <a:lnTo>
                  <a:pt x="2537544" y="128079"/>
                </a:lnTo>
                <a:lnTo>
                  <a:pt x="2572995" y="132653"/>
                </a:lnTo>
                <a:lnTo>
                  <a:pt x="2607301" y="142945"/>
                </a:lnTo>
                <a:lnTo>
                  <a:pt x="2635891" y="157812"/>
                </a:lnTo>
                <a:lnTo>
                  <a:pt x="2663335" y="177253"/>
                </a:lnTo>
                <a:lnTo>
                  <a:pt x="2687350" y="200124"/>
                </a:lnTo>
                <a:lnTo>
                  <a:pt x="2711365" y="226426"/>
                </a:lnTo>
                <a:lnTo>
                  <a:pt x="2733093" y="253871"/>
                </a:lnTo>
                <a:lnTo>
                  <a:pt x="2754820" y="282461"/>
                </a:lnTo>
                <a:lnTo>
                  <a:pt x="2776547" y="311049"/>
                </a:lnTo>
                <a:lnTo>
                  <a:pt x="2798275" y="338495"/>
                </a:lnTo>
                <a:lnTo>
                  <a:pt x="2821146" y="364797"/>
                </a:lnTo>
                <a:lnTo>
                  <a:pt x="2847448" y="387669"/>
                </a:lnTo>
                <a:lnTo>
                  <a:pt x="2872607" y="408253"/>
                </a:lnTo>
                <a:lnTo>
                  <a:pt x="2901195" y="424261"/>
                </a:lnTo>
                <a:lnTo>
                  <a:pt x="2932071" y="437985"/>
                </a:lnTo>
                <a:lnTo>
                  <a:pt x="2965233" y="449420"/>
                </a:lnTo>
                <a:lnTo>
                  <a:pt x="2999539" y="459712"/>
                </a:lnTo>
                <a:lnTo>
                  <a:pt x="3033847" y="468861"/>
                </a:lnTo>
                <a:lnTo>
                  <a:pt x="3069297" y="478010"/>
                </a:lnTo>
                <a:lnTo>
                  <a:pt x="3102460" y="488302"/>
                </a:lnTo>
                <a:lnTo>
                  <a:pt x="3135622" y="499737"/>
                </a:lnTo>
                <a:lnTo>
                  <a:pt x="3166499" y="513461"/>
                </a:lnTo>
                <a:lnTo>
                  <a:pt x="3173643" y="517926"/>
                </a:lnTo>
                <a:lnTo>
                  <a:pt x="3173643" y="2967700"/>
                </a:lnTo>
                <a:lnTo>
                  <a:pt x="452321" y="2967700"/>
                </a:lnTo>
                <a:lnTo>
                  <a:pt x="450560" y="2961831"/>
                </a:lnTo>
                <a:lnTo>
                  <a:pt x="439125" y="2928666"/>
                </a:lnTo>
                <a:lnTo>
                  <a:pt x="425402" y="2897790"/>
                </a:lnTo>
                <a:lnTo>
                  <a:pt x="409392" y="2869201"/>
                </a:lnTo>
                <a:lnTo>
                  <a:pt x="388809" y="2844043"/>
                </a:lnTo>
                <a:lnTo>
                  <a:pt x="365937" y="2817741"/>
                </a:lnTo>
                <a:lnTo>
                  <a:pt x="339636" y="2794870"/>
                </a:lnTo>
                <a:lnTo>
                  <a:pt x="311046" y="2773142"/>
                </a:lnTo>
                <a:lnTo>
                  <a:pt x="282458" y="2751415"/>
                </a:lnTo>
                <a:lnTo>
                  <a:pt x="253870" y="2729687"/>
                </a:lnTo>
                <a:lnTo>
                  <a:pt x="226423" y="2707959"/>
                </a:lnTo>
                <a:lnTo>
                  <a:pt x="200122" y="2683944"/>
                </a:lnTo>
                <a:lnTo>
                  <a:pt x="177251" y="2659930"/>
                </a:lnTo>
                <a:lnTo>
                  <a:pt x="157812" y="2632484"/>
                </a:lnTo>
                <a:lnTo>
                  <a:pt x="142945" y="2603895"/>
                </a:lnTo>
                <a:lnTo>
                  <a:pt x="132653" y="2569589"/>
                </a:lnTo>
                <a:lnTo>
                  <a:pt x="128079" y="2534138"/>
                </a:lnTo>
                <a:lnTo>
                  <a:pt x="126934" y="2497543"/>
                </a:lnTo>
                <a:lnTo>
                  <a:pt x="130365" y="2458662"/>
                </a:lnTo>
                <a:lnTo>
                  <a:pt x="134940" y="2419782"/>
                </a:lnTo>
                <a:lnTo>
                  <a:pt x="140657" y="2380900"/>
                </a:lnTo>
                <a:lnTo>
                  <a:pt x="145232" y="2342019"/>
                </a:lnTo>
                <a:lnTo>
                  <a:pt x="147519" y="2303138"/>
                </a:lnTo>
                <a:lnTo>
                  <a:pt x="147519" y="2265400"/>
                </a:lnTo>
                <a:lnTo>
                  <a:pt x="142945" y="2229950"/>
                </a:lnTo>
                <a:lnTo>
                  <a:pt x="133796" y="2194499"/>
                </a:lnTo>
                <a:lnTo>
                  <a:pt x="120073" y="2161335"/>
                </a:lnTo>
                <a:lnTo>
                  <a:pt x="102920" y="2127029"/>
                </a:lnTo>
                <a:lnTo>
                  <a:pt x="83479" y="2092723"/>
                </a:lnTo>
                <a:lnTo>
                  <a:pt x="62897" y="2058415"/>
                </a:lnTo>
                <a:lnTo>
                  <a:pt x="43456" y="2025251"/>
                </a:lnTo>
                <a:lnTo>
                  <a:pt x="26302" y="1989801"/>
                </a:lnTo>
                <a:lnTo>
                  <a:pt x="12580" y="1955494"/>
                </a:lnTo>
                <a:lnTo>
                  <a:pt x="3431" y="1920043"/>
                </a:lnTo>
                <a:lnTo>
                  <a:pt x="0" y="1883449"/>
                </a:lnTo>
                <a:lnTo>
                  <a:pt x="3431" y="1846856"/>
                </a:lnTo>
                <a:lnTo>
                  <a:pt x="12580" y="1811405"/>
                </a:lnTo>
                <a:lnTo>
                  <a:pt x="26302" y="1777098"/>
                </a:lnTo>
                <a:lnTo>
                  <a:pt x="43456" y="1741648"/>
                </a:lnTo>
                <a:lnTo>
                  <a:pt x="62897" y="1708484"/>
                </a:lnTo>
                <a:lnTo>
                  <a:pt x="83479" y="1674178"/>
                </a:lnTo>
                <a:lnTo>
                  <a:pt x="102920" y="1639870"/>
                </a:lnTo>
                <a:lnTo>
                  <a:pt x="120073" y="1605564"/>
                </a:lnTo>
                <a:lnTo>
                  <a:pt x="133796" y="1572400"/>
                </a:lnTo>
                <a:lnTo>
                  <a:pt x="142945" y="1536949"/>
                </a:lnTo>
                <a:lnTo>
                  <a:pt x="147519" y="1501500"/>
                </a:lnTo>
                <a:lnTo>
                  <a:pt x="147519" y="1463762"/>
                </a:lnTo>
                <a:lnTo>
                  <a:pt x="145232" y="1424880"/>
                </a:lnTo>
                <a:lnTo>
                  <a:pt x="140657" y="1386000"/>
                </a:lnTo>
                <a:lnTo>
                  <a:pt x="134940" y="1347118"/>
                </a:lnTo>
                <a:lnTo>
                  <a:pt x="130365" y="1308237"/>
                </a:lnTo>
                <a:lnTo>
                  <a:pt x="126934" y="1269356"/>
                </a:lnTo>
                <a:lnTo>
                  <a:pt x="128079" y="1232762"/>
                </a:lnTo>
                <a:lnTo>
                  <a:pt x="132653" y="1197312"/>
                </a:lnTo>
                <a:lnTo>
                  <a:pt x="142945" y="1163004"/>
                </a:lnTo>
                <a:lnTo>
                  <a:pt x="157812" y="1134416"/>
                </a:lnTo>
                <a:lnTo>
                  <a:pt x="177251" y="1106970"/>
                </a:lnTo>
                <a:lnTo>
                  <a:pt x="200122" y="1082955"/>
                </a:lnTo>
                <a:lnTo>
                  <a:pt x="226423" y="1058941"/>
                </a:lnTo>
                <a:lnTo>
                  <a:pt x="253870" y="1037212"/>
                </a:lnTo>
                <a:lnTo>
                  <a:pt x="282458" y="1015484"/>
                </a:lnTo>
                <a:lnTo>
                  <a:pt x="311046" y="993757"/>
                </a:lnTo>
                <a:lnTo>
                  <a:pt x="339636" y="972029"/>
                </a:lnTo>
                <a:lnTo>
                  <a:pt x="365937" y="949159"/>
                </a:lnTo>
                <a:lnTo>
                  <a:pt x="388809" y="922857"/>
                </a:lnTo>
                <a:lnTo>
                  <a:pt x="409392" y="897698"/>
                </a:lnTo>
                <a:lnTo>
                  <a:pt x="425402" y="869109"/>
                </a:lnTo>
                <a:lnTo>
                  <a:pt x="439125" y="838233"/>
                </a:lnTo>
                <a:lnTo>
                  <a:pt x="450560" y="805069"/>
                </a:lnTo>
                <a:lnTo>
                  <a:pt x="460852" y="770761"/>
                </a:lnTo>
                <a:lnTo>
                  <a:pt x="470001" y="736455"/>
                </a:lnTo>
                <a:lnTo>
                  <a:pt x="479150" y="701004"/>
                </a:lnTo>
                <a:lnTo>
                  <a:pt x="489442" y="667841"/>
                </a:lnTo>
                <a:lnTo>
                  <a:pt x="500877" y="634677"/>
                </a:lnTo>
                <a:lnTo>
                  <a:pt x="514600" y="603802"/>
                </a:lnTo>
                <a:lnTo>
                  <a:pt x="531753" y="576357"/>
                </a:lnTo>
                <a:lnTo>
                  <a:pt x="552336" y="551198"/>
                </a:lnTo>
                <a:lnTo>
                  <a:pt x="577494" y="530614"/>
                </a:lnTo>
                <a:lnTo>
                  <a:pt x="604941" y="513461"/>
                </a:lnTo>
                <a:lnTo>
                  <a:pt x="635815" y="499737"/>
                </a:lnTo>
                <a:lnTo>
                  <a:pt x="668979" y="488302"/>
                </a:lnTo>
                <a:lnTo>
                  <a:pt x="702142" y="478010"/>
                </a:lnTo>
                <a:lnTo>
                  <a:pt x="737592" y="468861"/>
                </a:lnTo>
                <a:lnTo>
                  <a:pt x="771898" y="459712"/>
                </a:lnTo>
                <a:lnTo>
                  <a:pt x="806205" y="449420"/>
                </a:lnTo>
                <a:lnTo>
                  <a:pt x="839368" y="437985"/>
                </a:lnTo>
                <a:lnTo>
                  <a:pt x="870244" y="424261"/>
                </a:lnTo>
                <a:lnTo>
                  <a:pt x="898833" y="408253"/>
                </a:lnTo>
                <a:lnTo>
                  <a:pt x="923991" y="387669"/>
                </a:lnTo>
                <a:lnTo>
                  <a:pt x="950293" y="364797"/>
                </a:lnTo>
                <a:lnTo>
                  <a:pt x="973165" y="338495"/>
                </a:lnTo>
                <a:lnTo>
                  <a:pt x="994892" y="311049"/>
                </a:lnTo>
                <a:lnTo>
                  <a:pt x="1016619" y="282461"/>
                </a:lnTo>
                <a:lnTo>
                  <a:pt x="1038347" y="253871"/>
                </a:lnTo>
                <a:lnTo>
                  <a:pt x="1060074" y="226426"/>
                </a:lnTo>
                <a:lnTo>
                  <a:pt x="1084089" y="200124"/>
                </a:lnTo>
                <a:lnTo>
                  <a:pt x="1108103" y="177253"/>
                </a:lnTo>
                <a:lnTo>
                  <a:pt x="1135549" y="157812"/>
                </a:lnTo>
                <a:lnTo>
                  <a:pt x="1164137" y="142945"/>
                </a:lnTo>
                <a:lnTo>
                  <a:pt x="1198445" y="132653"/>
                </a:lnTo>
                <a:lnTo>
                  <a:pt x="1233895" y="128079"/>
                </a:lnTo>
                <a:lnTo>
                  <a:pt x="1270487" y="126936"/>
                </a:lnTo>
                <a:lnTo>
                  <a:pt x="1309368" y="130367"/>
                </a:lnTo>
                <a:lnTo>
                  <a:pt x="1348249" y="134941"/>
                </a:lnTo>
                <a:lnTo>
                  <a:pt x="1387131" y="140659"/>
                </a:lnTo>
                <a:lnTo>
                  <a:pt x="1426011" y="145233"/>
                </a:lnTo>
                <a:lnTo>
                  <a:pt x="1464891" y="147520"/>
                </a:lnTo>
                <a:lnTo>
                  <a:pt x="1502630" y="147520"/>
                </a:lnTo>
                <a:lnTo>
                  <a:pt x="1538080" y="142945"/>
                </a:lnTo>
                <a:lnTo>
                  <a:pt x="1573531" y="133797"/>
                </a:lnTo>
                <a:lnTo>
                  <a:pt x="1607837" y="120075"/>
                </a:lnTo>
                <a:lnTo>
                  <a:pt x="1642143" y="101777"/>
                </a:lnTo>
                <a:lnTo>
                  <a:pt x="1676450" y="83480"/>
                </a:lnTo>
                <a:lnTo>
                  <a:pt x="1710756" y="62896"/>
                </a:lnTo>
                <a:lnTo>
                  <a:pt x="1743919" y="43455"/>
                </a:lnTo>
                <a:lnTo>
                  <a:pt x="1779370" y="26302"/>
                </a:lnTo>
                <a:lnTo>
                  <a:pt x="1813676" y="12579"/>
                </a:lnTo>
                <a:lnTo>
                  <a:pt x="1849126" y="343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43013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53B86-9235-49DA-A8A3-D00CC3F9F1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608627" cy="1492132"/>
          </a:xfrm>
        </p:spPr>
        <p:txBody>
          <a:bodyPr/>
          <a:lstStyle/>
          <a:p>
            <a:r>
              <a:rPr lang="en-US" dirty="0"/>
              <a:t>Use of Neonic Pesticides in the </a:t>
            </a:r>
            <a:r>
              <a:rPr lang="en-US"/>
              <a:t>USA 1991-2017</a:t>
            </a:r>
          </a:p>
        </p:txBody>
      </p:sp>
      <p:pic>
        <p:nvPicPr>
          <p:cNvPr id="7" name="Picture 7" descr="A picture containing fence, bench&#10;&#10;Description automatically generated">
            <a:extLst>
              <a:ext uri="{FF2B5EF4-FFF2-40B4-BE49-F238E27FC236}">
                <a16:creationId xmlns:a16="http://schemas.microsoft.com/office/drawing/2014/main" id="{72AB378B-AF92-48B4-A725-C59090ADBC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21418" y="1716955"/>
            <a:ext cx="9802346" cy="5206812"/>
          </a:xfrm>
        </p:spPr>
      </p:pic>
    </p:spTree>
    <p:extLst>
      <p:ext uri="{BB962C8B-B14F-4D97-AF65-F5344CB8AC3E}">
        <p14:creationId xmlns:p14="http://schemas.microsoft.com/office/powerpoint/2010/main" val="38170626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close up of a pineapple&#10;&#10;Description automatically generated">
            <a:extLst>
              <a:ext uri="{FF2B5EF4-FFF2-40B4-BE49-F238E27FC236}">
                <a16:creationId xmlns:a16="http://schemas.microsoft.com/office/drawing/2014/main" id="{3E6852FF-BCBE-4CF3-A739-B43DB89CE2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382" r="31379" b="-1"/>
          <a:stretch/>
        </p:blipFill>
        <p:spPr>
          <a:xfrm>
            <a:off x="7338646" y="10"/>
            <a:ext cx="4853354" cy="6857990"/>
          </a:xfrm>
          <a:prstGeom prst="rect">
            <a:avLst/>
          </a:prstGeom>
        </p:spPr>
      </p:pic>
      <p:sp>
        <p:nvSpPr>
          <p:cNvPr id="17" name="Freeform 10">
            <a:extLst>
              <a:ext uri="{FF2B5EF4-FFF2-40B4-BE49-F238E27FC236}">
                <a16:creationId xmlns:a16="http://schemas.microsoft.com/office/drawing/2014/main" id="{E1CE536E-134A-4A35-900B-30F927D5B5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7569200" cy="6858000"/>
          </a:xfrm>
          <a:custGeom>
            <a:avLst/>
            <a:gdLst>
              <a:gd name="connsiteX0" fmla="*/ 0 w 7569200"/>
              <a:gd name="connsiteY0" fmla="*/ 0 h 6858000"/>
              <a:gd name="connsiteX1" fmla="*/ 7389812 w 7569200"/>
              <a:gd name="connsiteY1" fmla="*/ 0 h 6858000"/>
              <a:gd name="connsiteX2" fmla="*/ 7394575 w 7569200"/>
              <a:gd name="connsiteY2" fmla="*/ 66675 h 6858000"/>
              <a:gd name="connsiteX3" fmla="*/ 7402512 w 7569200"/>
              <a:gd name="connsiteY3" fmla="*/ 122237 h 6858000"/>
              <a:gd name="connsiteX4" fmla="*/ 7412037 w 7569200"/>
              <a:gd name="connsiteY4" fmla="*/ 174625 h 6858000"/>
              <a:gd name="connsiteX5" fmla="*/ 7427912 w 7569200"/>
              <a:gd name="connsiteY5" fmla="*/ 217487 h 6858000"/>
              <a:gd name="connsiteX6" fmla="*/ 7443787 w 7569200"/>
              <a:gd name="connsiteY6" fmla="*/ 260350 h 6858000"/>
              <a:gd name="connsiteX7" fmla="*/ 7462837 w 7569200"/>
              <a:gd name="connsiteY7" fmla="*/ 296862 h 6858000"/>
              <a:gd name="connsiteX8" fmla="*/ 7481887 w 7569200"/>
              <a:gd name="connsiteY8" fmla="*/ 334962 h 6858000"/>
              <a:gd name="connsiteX9" fmla="*/ 7499350 w 7569200"/>
              <a:gd name="connsiteY9" fmla="*/ 369887 h 6858000"/>
              <a:gd name="connsiteX10" fmla="*/ 7516812 w 7569200"/>
              <a:gd name="connsiteY10" fmla="*/ 409575 h 6858000"/>
              <a:gd name="connsiteX11" fmla="*/ 7532687 w 7569200"/>
              <a:gd name="connsiteY11" fmla="*/ 450850 h 6858000"/>
              <a:gd name="connsiteX12" fmla="*/ 7546975 w 7569200"/>
              <a:gd name="connsiteY12" fmla="*/ 496887 h 6858000"/>
              <a:gd name="connsiteX13" fmla="*/ 7558087 w 7569200"/>
              <a:gd name="connsiteY13" fmla="*/ 546100 h 6858000"/>
              <a:gd name="connsiteX14" fmla="*/ 7566025 w 7569200"/>
              <a:gd name="connsiteY14" fmla="*/ 606425 h 6858000"/>
              <a:gd name="connsiteX15" fmla="*/ 7569200 w 7569200"/>
              <a:gd name="connsiteY15" fmla="*/ 673100 h 6858000"/>
              <a:gd name="connsiteX16" fmla="*/ 7566025 w 7569200"/>
              <a:gd name="connsiteY16" fmla="*/ 744537 h 6858000"/>
              <a:gd name="connsiteX17" fmla="*/ 7558087 w 7569200"/>
              <a:gd name="connsiteY17" fmla="*/ 801687 h 6858000"/>
              <a:gd name="connsiteX18" fmla="*/ 7546975 w 7569200"/>
              <a:gd name="connsiteY18" fmla="*/ 854075 h 6858000"/>
              <a:gd name="connsiteX19" fmla="*/ 7532687 w 7569200"/>
              <a:gd name="connsiteY19" fmla="*/ 901700 h 6858000"/>
              <a:gd name="connsiteX20" fmla="*/ 7516812 w 7569200"/>
              <a:gd name="connsiteY20" fmla="*/ 942975 h 6858000"/>
              <a:gd name="connsiteX21" fmla="*/ 7497762 w 7569200"/>
              <a:gd name="connsiteY21" fmla="*/ 981075 h 6858000"/>
              <a:gd name="connsiteX22" fmla="*/ 7478712 w 7569200"/>
              <a:gd name="connsiteY22" fmla="*/ 1017587 h 6858000"/>
              <a:gd name="connsiteX23" fmla="*/ 7459662 w 7569200"/>
              <a:gd name="connsiteY23" fmla="*/ 1055687 h 6858000"/>
              <a:gd name="connsiteX24" fmla="*/ 7442200 w 7569200"/>
              <a:gd name="connsiteY24" fmla="*/ 1095375 h 6858000"/>
              <a:gd name="connsiteX25" fmla="*/ 7424737 w 7569200"/>
              <a:gd name="connsiteY25" fmla="*/ 1136650 h 6858000"/>
              <a:gd name="connsiteX26" fmla="*/ 7410450 w 7569200"/>
              <a:gd name="connsiteY26" fmla="*/ 1182687 h 6858000"/>
              <a:gd name="connsiteX27" fmla="*/ 7400925 w 7569200"/>
              <a:gd name="connsiteY27" fmla="*/ 1235075 h 6858000"/>
              <a:gd name="connsiteX28" fmla="*/ 7391400 w 7569200"/>
              <a:gd name="connsiteY28" fmla="*/ 1295400 h 6858000"/>
              <a:gd name="connsiteX29" fmla="*/ 7389812 w 7569200"/>
              <a:gd name="connsiteY29" fmla="*/ 1363662 h 6858000"/>
              <a:gd name="connsiteX30" fmla="*/ 7391400 w 7569200"/>
              <a:gd name="connsiteY30" fmla="*/ 1431925 h 6858000"/>
              <a:gd name="connsiteX31" fmla="*/ 7400925 w 7569200"/>
              <a:gd name="connsiteY31" fmla="*/ 1492250 h 6858000"/>
              <a:gd name="connsiteX32" fmla="*/ 7410450 w 7569200"/>
              <a:gd name="connsiteY32" fmla="*/ 1544637 h 6858000"/>
              <a:gd name="connsiteX33" fmla="*/ 7424737 w 7569200"/>
              <a:gd name="connsiteY33" fmla="*/ 1589087 h 6858000"/>
              <a:gd name="connsiteX34" fmla="*/ 7442200 w 7569200"/>
              <a:gd name="connsiteY34" fmla="*/ 1631950 h 6858000"/>
              <a:gd name="connsiteX35" fmla="*/ 7459662 w 7569200"/>
              <a:gd name="connsiteY35" fmla="*/ 1671637 h 6858000"/>
              <a:gd name="connsiteX36" fmla="*/ 7478712 w 7569200"/>
              <a:gd name="connsiteY36" fmla="*/ 1708150 h 6858000"/>
              <a:gd name="connsiteX37" fmla="*/ 7497762 w 7569200"/>
              <a:gd name="connsiteY37" fmla="*/ 1743075 h 6858000"/>
              <a:gd name="connsiteX38" fmla="*/ 7516812 w 7569200"/>
              <a:gd name="connsiteY38" fmla="*/ 1782762 h 6858000"/>
              <a:gd name="connsiteX39" fmla="*/ 7532687 w 7569200"/>
              <a:gd name="connsiteY39" fmla="*/ 1824037 h 6858000"/>
              <a:gd name="connsiteX40" fmla="*/ 7546975 w 7569200"/>
              <a:gd name="connsiteY40" fmla="*/ 1870075 h 6858000"/>
              <a:gd name="connsiteX41" fmla="*/ 7558087 w 7569200"/>
              <a:gd name="connsiteY41" fmla="*/ 1922462 h 6858000"/>
              <a:gd name="connsiteX42" fmla="*/ 7566025 w 7569200"/>
              <a:gd name="connsiteY42" fmla="*/ 1982787 h 6858000"/>
              <a:gd name="connsiteX43" fmla="*/ 7569200 w 7569200"/>
              <a:gd name="connsiteY43" fmla="*/ 2051050 h 6858000"/>
              <a:gd name="connsiteX44" fmla="*/ 7566025 w 7569200"/>
              <a:gd name="connsiteY44" fmla="*/ 2119312 h 6858000"/>
              <a:gd name="connsiteX45" fmla="*/ 7558087 w 7569200"/>
              <a:gd name="connsiteY45" fmla="*/ 2179637 h 6858000"/>
              <a:gd name="connsiteX46" fmla="*/ 7546975 w 7569200"/>
              <a:gd name="connsiteY46" fmla="*/ 2232025 h 6858000"/>
              <a:gd name="connsiteX47" fmla="*/ 7532687 w 7569200"/>
              <a:gd name="connsiteY47" fmla="*/ 2278062 h 6858000"/>
              <a:gd name="connsiteX48" fmla="*/ 7516812 w 7569200"/>
              <a:gd name="connsiteY48" fmla="*/ 2319337 h 6858000"/>
              <a:gd name="connsiteX49" fmla="*/ 7497762 w 7569200"/>
              <a:gd name="connsiteY49" fmla="*/ 2359025 h 6858000"/>
              <a:gd name="connsiteX50" fmla="*/ 7478712 w 7569200"/>
              <a:gd name="connsiteY50" fmla="*/ 2395537 h 6858000"/>
              <a:gd name="connsiteX51" fmla="*/ 7459662 w 7569200"/>
              <a:gd name="connsiteY51" fmla="*/ 2433637 h 6858000"/>
              <a:gd name="connsiteX52" fmla="*/ 7442200 w 7569200"/>
              <a:gd name="connsiteY52" fmla="*/ 2471737 h 6858000"/>
              <a:gd name="connsiteX53" fmla="*/ 7424737 w 7569200"/>
              <a:gd name="connsiteY53" fmla="*/ 2513012 h 6858000"/>
              <a:gd name="connsiteX54" fmla="*/ 7410450 w 7569200"/>
              <a:gd name="connsiteY54" fmla="*/ 2560637 h 6858000"/>
              <a:gd name="connsiteX55" fmla="*/ 7400925 w 7569200"/>
              <a:gd name="connsiteY55" fmla="*/ 2613025 h 6858000"/>
              <a:gd name="connsiteX56" fmla="*/ 7391400 w 7569200"/>
              <a:gd name="connsiteY56" fmla="*/ 2671762 h 6858000"/>
              <a:gd name="connsiteX57" fmla="*/ 7389812 w 7569200"/>
              <a:gd name="connsiteY57" fmla="*/ 2741612 h 6858000"/>
              <a:gd name="connsiteX58" fmla="*/ 7391400 w 7569200"/>
              <a:gd name="connsiteY58" fmla="*/ 2809875 h 6858000"/>
              <a:gd name="connsiteX59" fmla="*/ 7400925 w 7569200"/>
              <a:gd name="connsiteY59" fmla="*/ 2868612 h 6858000"/>
              <a:gd name="connsiteX60" fmla="*/ 7410450 w 7569200"/>
              <a:gd name="connsiteY60" fmla="*/ 2922587 h 6858000"/>
              <a:gd name="connsiteX61" fmla="*/ 7424737 w 7569200"/>
              <a:gd name="connsiteY61" fmla="*/ 2967037 h 6858000"/>
              <a:gd name="connsiteX62" fmla="*/ 7442200 w 7569200"/>
              <a:gd name="connsiteY62" fmla="*/ 3009900 h 6858000"/>
              <a:gd name="connsiteX63" fmla="*/ 7459662 w 7569200"/>
              <a:gd name="connsiteY63" fmla="*/ 3046412 h 6858000"/>
              <a:gd name="connsiteX64" fmla="*/ 7478712 w 7569200"/>
              <a:gd name="connsiteY64" fmla="*/ 3084512 h 6858000"/>
              <a:gd name="connsiteX65" fmla="*/ 7497762 w 7569200"/>
              <a:gd name="connsiteY65" fmla="*/ 3121025 h 6858000"/>
              <a:gd name="connsiteX66" fmla="*/ 7516812 w 7569200"/>
              <a:gd name="connsiteY66" fmla="*/ 3160712 h 6858000"/>
              <a:gd name="connsiteX67" fmla="*/ 7532687 w 7569200"/>
              <a:gd name="connsiteY67" fmla="*/ 3201987 h 6858000"/>
              <a:gd name="connsiteX68" fmla="*/ 7546975 w 7569200"/>
              <a:gd name="connsiteY68" fmla="*/ 3248025 h 6858000"/>
              <a:gd name="connsiteX69" fmla="*/ 7558087 w 7569200"/>
              <a:gd name="connsiteY69" fmla="*/ 3300412 h 6858000"/>
              <a:gd name="connsiteX70" fmla="*/ 7566025 w 7569200"/>
              <a:gd name="connsiteY70" fmla="*/ 3360737 h 6858000"/>
              <a:gd name="connsiteX71" fmla="*/ 7569200 w 7569200"/>
              <a:gd name="connsiteY71" fmla="*/ 3427412 h 6858000"/>
              <a:gd name="connsiteX72" fmla="*/ 7566025 w 7569200"/>
              <a:gd name="connsiteY72" fmla="*/ 3497262 h 6858000"/>
              <a:gd name="connsiteX73" fmla="*/ 7558087 w 7569200"/>
              <a:gd name="connsiteY73" fmla="*/ 3557587 h 6858000"/>
              <a:gd name="connsiteX74" fmla="*/ 7546975 w 7569200"/>
              <a:gd name="connsiteY74" fmla="*/ 3609975 h 6858000"/>
              <a:gd name="connsiteX75" fmla="*/ 7532687 w 7569200"/>
              <a:gd name="connsiteY75" fmla="*/ 3656012 h 6858000"/>
              <a:gd name="connsiteX76" fmla="*/ 7516812 w 7569200"/>
              <a:gd name="connsiteY76" fmla="*/ 3697287 h 6858000"/>
              <a:gd name="connsiteX77" fmla="*/ 7497762 w 7569200"/>
              <a:gd name="connsiteY77" fmla="*/ 3736975 h 6858000"/>
              <a:gd name="connsiteX78" fmla="*/ 7459662 w 7569200"/>
              <a:gd name="connsiteY78" fmla="*/ 3811587 h 6858000"/>
              <a:gd name="connsiteX79" fmla="*/ 7442200 w 7569200"/>
              <a:gd name="connsiteY79" fmla="*/ 3848100 h 6858000"/>
              <a:gd name="connsiteX80" fmla="*/ 7424737 w 7569200"/>
              <a:gd name="connsiteY80" fmla="*/ 3890962 h 6858000"/>
              <a:gd name="connsiteX81" fmla="*/ 7410450 w 7569200"/>
              <a:gd name="connsiteY81" fmla="*/ 3935412 h 6858000"/>
              <a:gd name="connsiteX82" fmla="*/ 7400925 w 7569200"/>
              <a:gd name="connsiteY82" fmla="*/ 3987800 h 6858000"/>
              <a:gd name="connsiteX83" fmla="*/ 7391400 w 7569200"/>
              <a:gd name="connsiteY83" fmla="*/ 4048125 h 6858000"/>
              <a:gd name="connsiteX84" fmla="*/ 7389812 w 7569200"/>
              <a:gd name="connsiteY84" fmla="*/ 4116387 h 6858000"/>
              <a:gd name="connsiteX85" fmla="*/ 7391400 w 7569200"/>
              <a:gd name="connsiteY85" fmla="*/ 4186237 h 6858000"/>
              <a:gd name="connsiteX86" fmla="*/ 7400925 w 7569200"/>
              <a:gd name="connsiteY86" fmla="*/ 4244975 h 6858000"/>
              <a:gd name="connsiteX87" fmla="*/ 7410450 w 7569200"/>
              <a:gd name="connsiteY87" fmla="*/ 4297362 h 6858000"/>
              <a:gd name="connsiteX88" fmla="*/ 7424737 w 7569200"/>
              <a:gd name="connsiteY88" fmla="*/ 4343400 h 6858000"/>
              <a:gd name="connsiteX89" fmla="*/ 7442200 w 7569200"/>
              <a:gd name="connsiteY89" fmla="*/ 4386262 h 6858000"/>
              <a:gd name="connsiteX90" fmla="*/ 7459662 w 7569200"/>
              <a:gd name="connsiteY90" fmla="*/ 4424362 h 6858000"/>
              <a:gd name="connsiteX91" fmla="*/ 7497762 w 7569200"/>
              <a:gd name="connsiteY91" fmla="*/ 4498975 h 6858000"/>
              <a:gd name="connsiteX92" fmla="*/ 7516812 w 7569200"/>
              <a:gd name="connsiteY92" fmla="*/ 4537075 h 6858000"/>
              <a:gd name="connsiteX93" fmla="*/ 7532687 w 7569200"/>
              <a:gd name="connsiteY93" fmla="*/ 4579937 h 6858000"/>
              <a:gd name="connsiteX94" fmla="*/ 7546975 w 7569200"/>
              <a:gd name="connsiteY94" fmla="*/ 4625975 h 6858000"/>
              <a:gd name="connsiteX95" fmla="*/ 7558087 w 7569200"/>
              <a:gd name="connsiteY95" fmla="*/ 4678362 h 6858000"/>
              <a:gd name="connsiteX96" fmla="*/ 7566025 w 7569200"/>
              <a:gd name="connsiteY96" fmla="*/ 4738687 h 6858000"/>
              <a:gd name="connsiteX97" fmla="*/ 7569200 w 7569200"/>
              <a:gd name="connsiteY97" fmla="*/ 4806950 h 6858000"/>
              <a:gd name="connsiteX98" fmla="*/ 7566025 w 7569200"/>
              <a:gd name="connsiteY98" fmla="*/ 4875212 h 6858000"/>
              <a:gd name="connsiteX99" fmla="*/ 7558087 w 7569200"/>
              <a:gd name="connsiteY99" fmla="*/ 4935537 h 6858000"/>
              <a:gd name="connsiteX100" fmla="*/ 7546975 w 7569200"/>
              <a:gd name="connsiteY100" fmla="*/ 4987925 h 6858000"/>
              <a:gd name="connsiteX101" fmla="*/ 7532687 w 7569200"/>
              <a:gd name="connsiteY101" fmla="*/ 5033962 h 6858000"/>
              <a:gd name="connsiteX102" fmla="*/ 7516812 w 7569200"/>
              <a:gd name="connsiteY102" fmla="*/ 5075237 h 6858000"/>
              <a:gd name="connsiteX103" fmla="*/ 7497762 w 7569200"/>
              <a:gd name="connsiteY103" fmla="*/ 5114925 h 6858000"/>
              <a:gd name="connsiteX104" fmla="*/ 7478712 w 7569200"/>
              <a:gd name="connsiteY104" fmla="*/ 5149850 h 6858000"/>
              <a:gd name="connsiteX105" fmla="*/ 7459662 w 7569200"/>
              <a:gd name="connsiteY105" fmla="*/ 5186362 h 6858000"/>
              <a:gd name="connsiteX106" fmla="*/ 7442200 w 7569200"/>
              <a:gd name="connsiteY106" fmla="*/ 5226050 h 6858000"/>
              <a:gd name="connsiteX107" fmla="*/ 7424737 w 7569200"/>
              <a:gd name="connsiteY107" fmla="*/ 5268912 h 6858000"/>
              <a:gd name="connsiteX108" fmla="*/ 7410450 w 7569200"/>
              <a:gd name="connsiteY108" fmla="*/ 5313362 h 6858000"/>
              <a:gd name="connsiteX109" fmla="*/ 7400925 w 7569200"/>
              <a:gd name="connsiteY109" fmla="*/ 5365750 h 6858000"/>
              <a:gd name="connsiteX110" fmla="*/ 7391400 w 7569200"/>
              <a:gd name="connsiteY110" fmla="*/ 5426075 h 6858000"/>
              <a:gd name="connsiteX111" fmla="*/ 7389812 w 7569200"/>
              <a:gd name="connsiteY111" fmla="*/ 5494337 h 6858000"/>
              <a:gd name="connsiteX112" fmla="*/ 7391400 w 7569200"/>
              <a:gd name="connsiteY112" fmla="*/ 5562600 h 6858000"/>
              <a:gd name="connsiteX113" fmla="*/ 7400925 w 7569200"/>
              <a:gd name="connsiteY113" fmla="*/ 5622925 h 6858000"/>
              <a:gd name="connsiteX114" fmla="*/ 7410450 w 7569200"/>
              <a:gd name="connsiteY114" fmla="*/ 5675312 h 6858000"/>
              <a:gd name="connsiteX115" fmla="*/ 7424737 w 7569200"/>
              <a:gd name="connsiteY115" fmla="*/ 5721350 h 6858000"/>
              <a:gd name="connsiteX116" fmla="*/ 7442200 w 7569200"/>
              <a:gd name="connsiteY116" fmla="*/ 5762625 h 6858000"/>
              <a:gd name="connsiteX117" fmla="*/ 7459662 w 7569200"/>
              <a:gd name="connsiteY117" fmla="*/ 5802312 h 6858000"/>
              <a:gd name="connsiteX118" fmla="*/ 7478712 w 7569200"/>
              <a:gd name="connsiteY118" fmla="*/ 5840412 h 6858000"/>
              <a:gd name="connsiteX119" fmla="*/ 7497762 w 7569200"/>
              <a:gd name="connsiteY119" fmla="*/ 5876925 h 6858000"/>
              <a:gd name="connsiteX120" fmla="*/ 7516812 w 7569200"/>
              <a:gd name="connsiteY120" fmla="*/ 5915025 h 6858000"/>
              <a:gd name="connsiteX121" fmla="*/ 7532687 w 7569200"/>
              <a:gd name="connsiteY121" fmla="*/ 5956300 h 6858000"/>
              <a:gd name="connsiteX122" fmla="*/ 7546975 w 7569200"/>
              <a:gd name="connsiteY122" fmla="*/ 6003925 h 6858000"/>
              <a:gd name="connsiteX123" fmla="*/ 7558087 w 7569200"/>
              <a:gd name="connsiteY123" fmla="*/ 6056312 h 6858000"/>
              <a:gd name="connsiteX124" fmla="*/ 7566025 w 7569200"/>
              <a:gd name="connsiteY124" fmla="*/ 6113462 h 6858000"/>
              <a:gd name="connsiteX125" fmla="*/ 7569200 w 7569200"/>
              <a:gd name="connsiteY125" fmla="*/ 6183312 h 6858000"/>
              <a:gd name="connsiteX126" fmla="*/ 7566025 w 7569200"/>
              <a:gd name="connsiteY126" fmla="*/ 6251575 h 6858000"/>
              <a:gd name="connsiteX127" fmla="*/ 7558087 w 7569200"/>
              <a:gd name="connsiteY127" fmla="*/ 6311900 h 6858000"/>
              <a:gd name="connsiteX128" fmla="*/ 7546975 w 7569200"/>
              <a:gd name="connsiteY128" fmla="*/ 6361112 h 6858000"/>
              <a:gd name="connsiteX129" fmla="*/ 7532687 w 7569200"/>
              <a:gd name="connsiteY129" fmla="*/ 6407150 h 6858000"/>
              <a:gd name="connsiteX130" fmla="*/ 7516812 w 7569200"/>
              <a:gd name="connsiteY130" fmla="*/ 6448425 h 6858000"/>
              <a:gd name="connsiteX131" fmla="*/ 7499350 w 7569200"/>
              <a:gd name="connsiteY131" fmla="*/ 6488112 h 6858000"/>
              <a:gd name="connsiteX132" fmla="*/ 7481887 w 7569200"/>
              <a:gd name="connsiteY132" fmla="*/ 6523037 h 6858000"/>
              <a:gd name="connsiteX133" fmla="*/ 7462837 w 7569200"/>
              <a:gd name="connsiteY133" fmla="*/ 6561137 h 6858000"/>
              <a:gd name="connsiteX134" fmla="*/ 7443787 w 7569200"/>
              <a:gd name="connsiteY134" fmla="*/ 6597650 h 6858000"/>
              <a:gd name="connsiteX135" fmla="*/ 7427912 w 7569200"/>
              <a:gd name="connsiteY135" fmla="*/ 6640512 h 6858000"/>
              <a:gd name="connsiteX136" fmla="*/ 7412037 w 7569200"/>
              <a:gd name="connsiteY136" fmla="*/ 6683375 h 6858000"/>
              <a:gd name="connsiteX137" fmla="*/ 7402512 w 7569200"/>
              <a:gd name="connsiteY137" fmla="*/ 6735762 h 6858000"/>
              <a:gd name="connsiteX138" fmla="*/ 7394575 w 7569200"/>
              <a:gd name="connsiteY138" fmla="*/ 6791325 h 6858000"/>
              <a:gd name="connsiteX139" fmla="*/ 7389812 w 7569200"/>
              <a:gd name="connsiteY139" fmla="*/ 6858000 h 6858000"/>
              <a:gd name="connsiteX140" fmla="*/ 0 w 7569200"/>
              <a:gd name="connsiteY140" fmla="*/ 6858000 h 6858000"/>
              <a:gd name="connsiteX141" fmla="*/ 0 w 7569200"/>
              <a:gd name="connsiteY14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</a:cxnLst>
            <a:rect l="l" t="t" r="r" b="b"/>
            <a:pathLst>
              <a:path w="7569200" h="6858000">
                <a:moveTo>
                  <a:pt x="0" y="0"/>
                </a:moveTo>
                <a:lnTo>
                  <a:pt x="7389812" y="0"/>
                </a:lnTo>
                <a:lnTo>
                  <a:pt x="7394575" y="66675"/>
                </a:lnTo>
                <a:lnTo>
                  <a:pt x="7402512" y="122237"/>
                </a:lnTo>
                <a:lnTo>
                  <a:pt x="7412037" y="174625"/>
                </a:lnTo>
                <a:lnTo>
                  <a:pt x="7427912" y="217487"/>
                </a:lnTo>
                <a:lnTo>
                  <a:pt x="7443787" y="260350"/>
                </a:lnTo>
                <a:lnTo>
                  <a:pt x="7462837" y="296862"/>
                </a:lnTo>
                <a:lnTo>
                  <a:pt x="7481887" y="334962"/>
                </a:lnTo>
                <a:lnTo>
                  <a:pt x="7499350" y="369887"/>
                </a:lnTo>
                <a:lnTo>
                  <a:pt x="7516812" y="409575"/>
                </a:lnTo>
                <a:lnTo>
                  <a:pt x="7532687" y="450850"/>
                </a:lnTo>
                <a:lnTo>
                  <a:pt x="7546975" y="496887"/>
                </a:lnTo>
                <a:lnTo>
                  <a:pt x="7558087" y="546100"/>
                </a:lnTo>
                <a:lnTo>
                  <a:pt x="7566025" y="606425"/>
                </a:lnTo>
                <a:lnTo>
                  <a:pt x="7569200" y="673100"/>
                </a:lnTo>
                <a:lnTo>
                  <a:pt x="7566025" y="744537"/>
                </a:lnTo>
                <a:lnTo>
                  <a:pt x="7558087" y="801687"/>
                </a:lnTo>
                <a:lnTo>
                  <a:pt x="7546975" y="854075"/>
                </a:lnTo>
                <a:lnTo>
                  <a:pt x="7532687" y="901700"/>
                </a:lnTo>
                <a:lnTo>
                  <a:pt x="7516812" y="942975"/>
                </a:lnTo>
                <a:lnTo>
                  <a:pt x="7497762" y="981075"/>
                </a:lnTo>
                <a:lnTo>
                  <a:pt x="7478712" y="1017587"/>
                </a:lnTo>
                <a:lnTo>
                  <a:pt x="7459662" y="1055687"/>
                </a:lnTo>
                <a:lnTo>
                  <a:pt x="7442200" y="1095375"/>
                </a:lnTo>
                <a:lnTo>
                  <a:pt x="7424737" y="1136650"/>
                </a:lnTo>
                <a:lnTo>
                  <a:pt x="7410450" y="1182687"/>
                </a:lnTo>
                <a:lnTo>
                  <a:pt x="7400925" y="1235075"/>
                </a:lnTo>
                <a:lnTo>
                  <a:pt x="7391400" y="1295400"/>
                </a:lnTo>
                <a:lnTo>
                  <a:pt x="7389812" y="1363662"/>
                </a:lnTo>
                <a:lnTo>
                  <a:pt x="7391400" y="1431925"/>
                </a:lnTo>
                <a:lnTo>
                  <a:pt x="7400925" y="1492250"/>
                </a:lnTo>
                <a:lnTo>
                  <a:pt x="7410450" y="1544637"/>
                </a:lnTo>
                <a:lnTo>
                  <a:pt x="7424737" y="1589087"/>
                </a:lnTo>
                <a:lnTo>
                  <a:pt x="7442200" y="1631950"/>
                </a:lnTo>
                <a:lnTo>
                  <a:pt x="7459662" y="1671637"/>
                </a:lnTo>
                <a:lnTo>
                  <a:pt x="7478712" y="1708150"/>
                </a:lnTo>
                <a:lnTo>
                  <a:pt x="7497762" y="1743075"/>
                </a:lnTo>
                <a:lnTo>
                  <a:pt x="7516812" y="1782762"/>
                </a:lnTo>
                <a:lnTo>
                  <a:pt x="7532687" y="1824037"/>
                </a:lnTo>
                <a:lnTo>
                  <a:pt x="7546975" y="1870075"/>
                </a:lnTo>
                <a:lnTo>
                  <a:pt x="7558087" y="1922462"/>
                </a:lnTo>
                <a:lnTo>
                  <a:pt x="7566025" y="1982787"/>
                </a:lnTo>
                <a:lnTo>
                  <a:pt x="7569200" y="2051050"/>
                </a:lnTo>
                <a:lnTo>
                  <a:pt x="7566025" y="2119312"/>
                </a:lnTo>
                <a:lnTo>
                  <a:pt x="7558087" y="2179637"/>
                </a:lnTo>
                <a:lnTo>
                  <a:pt x="7546975" y="2232025"/>
                </a:lnTo>
                <a:lnTo>
                  <a:pt x="7532687" y="2278062"/>
                </a:lnTo>
                <a:lnTo>
                  <a:pt x="7516812" y="2319337"/>
                </a:lnTo>
                <a:lnTo>
                  <a:pt x="7497762" y="2359025"/>
                </a:lnTo>
                <a:lnTo>
                  <a:pt x="7478712" y="2395537"/>
                </a:lnTo>
                <a:lnTo>
                  <a:pt x="7459662" y="2433637"/>
                </a:lnTo>
                <a:lnTo>
                  <a:pt x="7442200" y="2471737"/>
                </a:lnTo>
                <a:lnTo>
                  <a:pt x="7424737" y="2513012"/>
                </a:lnTo>
                <a:lnTo>
                  <a:pt x="7410450" y="2560637"/>
                </a:lnTo>
                <a:lnTo>
                  <a:pt x="7400925" y="2613025"/>
                </a:lnTo>
                <a:lnTo>
                  <a:pt x="7391400" y="2671762"/>
                </a:lnTo>
                <a:lnTo>
                  <a:pt x="7389812" y="2741612"/>
                </a:lnTo>
                <a:lnTo>
                  <a:pt x="7391400" y="2809875"/>
                </a:lnTo>
                <a:lnTo>
                  <a:pt x="7400925" y="2868612"/>
                </a:lnTo>
                <a:lnTo>
                  <a:pt x="7410450" y="2922587"/>
                </a:lnTo>
                <a:lnTo>
                  <a:pt x="7424737" y="2967037"/>
                </a:lnTo>
                <a:lnTo>
                  <a:pt x="7442200" y="3009900"/>
                </a:lnTo>
                <a:lnTo>
                  <a:pt x="7459662" y="3046412"/>
                </a:lnTo>
                <a:lnTo>
                  <a:pt x="7478712" y="3084512"/>
                </a:lnTo>
                <a:lnTo>
                  <a:pt x="7497762" y="3121025"/>
                </a:lnTo>
                <a:lnTo>
                  <a:pt x="7516812" y="3160712"/>
                </a:lnTo>
                <a:lnTo>
                  <a:pt x="7532687" y="3201987"/>
                </a:lnTo>
                <a:lnTo>
                  <a:pt x="7546975" y="3248025"/>
                </a:lnTo>
                <a:lnTo>
                  <a:pt x="7558087" y="3300412"/>
                </a:lnTo>
                <a:lnTo>
                  <a:pt x="7566025" y="3360737"/>
                </a:lnTo>
                <a:lnTo>
                  <a:pt x="7569200" y="3427412"/>
                </a:lnTo>
                <a:lnTo>
                  <a:pt x="7566025" y="3497262"/>
                </a:lnTo>
                <a:lnTo>
                  <a:pt x="7558087" y="3557587"/>
                </a:lnTo>
                <a:lnTo>
                  <a:pt x="7546975" y="3609975"/>
                </a:lnTo>
                <a:lnTo>
                  <a:pt x="7532687" y="3656012"/>
                </a:lnTo>
                <a:lnTo>
                  <a:pt x="7516812" y="3697287"/>
                </a:lnTo>
                <a:lnTo>
                  <a:pt x="7497762" y="3736975"/>
                </a:lnTo>
                <a:lnTo>
                  <a:pt x="7459662" y="3811587"/>
                </a:lnTo>
                <a:lnTo>
                  <a:pt x="7442200" y="3848100"/>
                </a:lnTo>
                <a:lnTo>
                  <a:pt x="7424737" y="3890962"/>
                </a:lnTo>
                <a:lnTo>
                  <a:pt x="7410450" y="3935412"/>
                </a:lnTo>
                <a:lnTo>
                  <a:pt x="7400925" y="3987800"/>
                </a:lnTo>
                <a:lnTo>
                  <a:pt x="7391400" y="4048125"/>
                </a:lnTo>
                <a:lnTo>
                  <a:pt x="7389812" y="4116387"/>
                </a:lnTo>
                <a:lnTo>
                  <a:pt x="7391400" y="4186237"/>
                </a:lnTo>
                <a:lnTo>
                  <a:pt x="7400925" y="4244975"/>
                </a:lnTo>
                <a:lnTo>
                  <a:pt x="7410450" y="4297362"/>
                </a:lnTo>
                <a:lnTo>
                  <a:pt x="7424737" y="4343400"/>
                </a:lnTo>
                <a:lnTo>
                  <a:pt x="7442200" y="4386262"/>
                </a:lnTo>
                <a:lnTo>
                  <a:pt x="7459662" y="4424362"/>
                </a:lnTo>
                <a:lnTo>
                  <a:pt x="7497762" y="4498975"/>
                </a:lnTo>
                <a:lnTo>
                  <a:pt x="7516812" y="4537075"/>
                </a:lnTo>
                <a:lnTo>
                  <a:pt x="7532687" y="4579937"/>
                </a:lnTo>
                <a:lnTo>
                  <a:pt x="7546975" y="4625975"/>
                </a:lnTo>
                <a:lnTo>
                  <a:pt x="7558087" y="4678362"/>
                </a:lnTo>
                <a:lnTo>
                  <a:pt x="7566025" y="4738687"/>
                </a:lnTo>
                <a:lnTo>
                  <a:pt x="7569200" y="4806950"/>
                </a:lnTo>
                <a:lnTo>
                  <a:pt x="7566025" y="4875212"/>
                </a:lnTo>
                <a:lnTo>
                  <a:pt x="7558087" y="4935537"/>
                </a:lnTo>
                <a:lnTo>
                  <a:pt x="7546975" y="4987925"/>
                </a:lnTo>
                <a:lnTo>
                  <a:pt x="7532687" y="5033962"/>
                </a:lnTo>
                <a:lnTo>
                  <a:pt x="7516812" y="5075237"/>
                </a:lnTo>
                <a:lnTo>
                  <a:pt x="7497762" y="5114925"/>
                </a:lnTo>
                <a:lnTo>
                  <a:pt x="7478712" y="5149850"/>
                </a:lnTo>
                <a:lnTo>
                  <a:pt x="7459662" y="5186362"/>
                </a:lnTo>
                <a:lnTo>
                  <a:pt x="7442200" y="5226050"/>
                </a:lnTo>
                <a:lnTo>
                  <a:pt x="7424737" y="5268912"/>
                </a:lnTo>
                <a:lnTo>
                  <a:pt x="7410450" y="5313362"/>
                </a:lnTo>
                <a:lnTo>
                  <a:pt x="7400925" y="5365750"/>
                </a:lnTo>
                <a:lnTo>
                  <a:pt x="7391400" y="5426075"/>
                </a:lnTo>
                <a:lnTo>
                  <a:pt x="7389812" y="5494337"/>
                </a:lnTo>
                <a:lnTo>
                  <a:pt x="7391400" y="5562600"/>
                </a:lnTo>
                <a:lnTo>
                  <a:pt x="7400925" y="5622925"/>
                </a:lnTo>
                <a:lnTo>
                  <a:pt x="7410450" y="5675312"/>
                </a:lnTo>
                <a:lnTo>
                  <a:pt x="7424737" y="5721350"/>
                </a:lnTo>
                <a:lnTo>
                  <a:pt x="7442200" y="5762625"/>
                </a:lnTo>
                <a:lnTo>
                  <a:pt x="7459662" y="5802312"/>
                </a:lnTo>
                <a:lnTo>
                  <a:pt x="7478712" y="5840412"/>
                </a:lnTo>
                <a:lnTo>
                  <a:pt x="7497762" y="5876925"/>
                </a:lnTo>
                <a:lnTo>
                  <a:pt x="7516812" y="5915025"/>
                </a:lnTo>
                <a:lnTo>
                  <a:pt x="7532687" y="5956300"/>
                </a:lnTo>
                <a:lnTo>
                  <a:pt x="7546975" y="6003925"/>
                </a:lnTo>
                <a:lnTo>
                  <a:pt x="7558087" y="6056312"/>
                </a:lnTo>
                <a:lnTo>
                  <a:pt x="7566025" y="6113462"/>
                </a:lnTo>
                <a:lnTo>
                  <a:pt x="7569200" y="6183312"/>
                </a:lnTo>
                <a:lnTo>
                  <a:pt x="7566025" y="6251575"/>
                </a:lnTo>
                <a:lnTo>
                  <a:pt x="7558087" y="6311900"/>
                </a:lnTo>
                <a:lnTo>
                  <a:pt x="7546975" y="6361112"/>
                </a:lnTo>
                <a:lnTo>
                  <a:pt x="7532687" y="6407150"/>
                </a:lnTo>
                <a:lnTo>
                  <a:pt x="7516812" y="6448425"/>
                </a:lnTo>
                <a:lnTo>
                  <a:pt x="7499350" y="6488112"/>
                </a:lnTo>
                <a:lnTo>
                  <a:pt x="7481887" y="6523037"/>
                </a:lnTo>
                <a:lnTo>
                  <a:pt x="7462837" y="6561137"/>
                </a:lnTo>
                <a:lnTo>
                  <a:pt x="7443787" y="6597650"/>
                </a:lnTo>
                <a:lnTo>
                  <a:pt x="7427912" y="6640512"/>
                </a:lnTo>
                <a:lnTo>
                  <a:pt x="7412037" y="6683375"/>
                </a:lnTo>
                <a:lnTo>
                  <a:pt x="7402512" y="6735762"/>
                </a:lnTo>
                <a:lnTo>
                  <a:pt x="7394575" y="6791325"/>
                </a:lnTo>
                <a:lnTo>
                  <a:pt x="7389812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0860BB-CFBC-4D6F-9A96-FCEA0F1ADD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051" y="382385"/>
            <a:ext cx="6015897" cy="1492132"/>
          </a:xfrm>
        </p:spPr>
        <p:txBody>
          <a:bodyPr>
            <a:normAutofit/>
          </a:bodyPr>
          <a:lstStyle/>
          <a:p>
            <a:r>
              <a:rPr lang="en-US" dirty="0"/>
              <a:t>Agenda</a:t>
            </a:r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A0382D1-1594-4E3D-842E-04E1E5E75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6" name="Diagram 2">
            <a:extLst>
              <a:ext uri="{FF2B5EF4-FFF2-40B4-BE49-F238E27FC236}">
                <a16:creationId xmlns:a16="http://schemas.microsoft.com/office/drawing/2014/main" id="{7D9585E4-58C8-4D05-A720-6C1F014BCE6B}"/>
              </a:ext>
            </a:extLst>
          </p:cNvPr>
          <p:cNvGraphicFramePr/>
          <p:nvPr/>
        </p:nvGraphicFramePr>
        <p:xfrm>
          <a:off x="765051" y="1335743"/>
          <a:ext cx="6015897" cy="45438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1492519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1650A6-6019-464A-9602-84738922B8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663641"/>
          </a:xfrm>
        </p:spPr>
        <p:txBody>
          <a:bodyPr>
            <a:normAutofit/>
          </a:bodyPr>
          <a:lstStyle/>
          <a:p>
            <a:r>
              <a:rPr lang="en-US" sz="4400"/>
              <a:t>Business Question  /  </a:t>
            </a:r>
            <a:r>
              <a:rPr lang="en-US" sz="4400">
                <a:solidFill>
                  <a:schemeClr val="tx2">
                    <a:lumMod val="50000"/>
                    <a:lumOff val="50000"/>
                  </a:schemeClr>
                </a:solidFill>
              </a:rPr>
              <a:t>Data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9530E0-751C-41D2-96D9-662B6861B0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32152" y="2686065"/>
            <a:ext cx="4754085" cy="450799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/>
            <a:r>
              <a:rPr lang="en-US" sz="2800" dirty="0"/>
              <a:t>How can we increase U.S. Honeybee colony output to 'pre-neonic levels' recorded </a:t>
            </a:r>
            <a:r>
              <a:rPr lang="en-US" sz="2800"/>
              <a:t>in the year 2000? A value of</a:t>
            </a:r>
            <a:r>
              <a:rPr lang="en-US" sz="2800" dirty="0"/>
              <a:t> </a:t>
            </a:r>
            <a:r>
              <a:rPr lang="en-US" sz="3200" b="1" dirty="0">
                <a:solidFill>
                  <a:schemeClr val="tx2">
                    <a:lumMod val="50000"/>
                    <a:lumOff val="50000"/>
                  </a:schemeClr>
                </a:solidFill>
              </a:rPr>
              <a:t>$8.8bil</a:t>
            </a:r>
            <a:r>
              <a:rPr lang="en-US" sz="2800" dirty="0"/>
              <a:t> to the U.S. honey market.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E151569-0D04-467F-B1C4-7B5C805B2399}"/>
              </a:ext>
            </a:extLst>
          </p:cNvPr>
          <p:cNvSpPr txBox="1">
            <a:spLocks/>
          </p:cNvSpPr>
          <p:nvPr/>
        </p:nvSpPr>
        <p:spPr>
          <a:xfrm>
            <a:off x="6617763" y="1410409"/>
            <a:ext cx="4754085" cy="45079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8FCC5C6-1633-44F7-89BC-92C3AC0BC8B1}"/>
              </a:ext>
            </a:extLst>
          </p:cNvPr>
          <p:cNvSpPr txBox="1">
            <a:spLocks/>
          </p:cNvSpPr>
          <p:nvPr/>
        </p:nvSpPr>
        <p:spPr>
          <a:xfrm>
            <a:off x="6749802" y="2688070"/>
            <a:ext cx="4859188" cy="45079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en-US" sz="2800"/>
              <a:t>Which factors determine/impact individual colony performance? How can we use these to predict honey </a:t>
            </a:r>
            <a:r>
              <a:rPr lang="en-US" sz="3200" b="1">
                <a:solidFill>
                  <a:schemeClr val="tx2">
                    <a:lumMod val="50000"/>
                    <a:lumOff val="50000"/>
                  </a:schemeClr>
                </a:solidFill>
              </a:rPr>
              <a:t>yield</a:t>
            </a:r>
            <a:r>
              <a:rPr lang="en-US" sz="2800"/>
              <a:t>?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EAB4F51F-45D0-4098-AAAD-A210EA8D8BB7}"/>
              </a:ext>
            </a:extLst>
          </p:cNvPr>
          <p:cNvSpPr txBox="1">
            <a:spLocks/>
          </p:cNvSpPr>
          <p:nvPr/>
        </p:nvSpPr>
        <p:spPr>
          <a:xfrm>
            <a:off x="1253683" y="1209884"/>
            <a:ext cx="10348769" cy="11391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Stakeholders</a:t>
            </a:r>
            <a:r>
              <a:rPr lang="en-US" sz="2800"/>
              <a:t>: Honey producers, Farmers, Consumers, Environmental Protection Agencies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357772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0" grpId="0"/>
      <p:bldP spid="1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close up of a pineapple&#10;&#10;Description automatically generated">
            <a:extLst>
              <a:ext uri="{FF2B5EF4-FFF2-40B4-BE49-F238E27FC236}">
                <a16:creationId xmlns:a16="http://schemas.microsoft.com/office/drawing/2014/main" id="{3E6852FF-BCBE-4CF3-A739-B43DB89CE2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382" r="31379" b="-1"/>
          <a:stretch/>
        </p:blipFill>
        <p:spPr>
          <a:xfrm>
            <a:off x="7338646" y="10"/>
            <a:ext cx="4853354" cy="6857990"/>
          </a:xfrm>
          <a:prstGeom prst="rect">
            <a:avLst/>
          </a:prstGeom>
        </p:spPr>
      </p:pic>
      <p:sp>
        <p:nvSpPr>
          <p:cNvPr id="17" name="Freeform 10">
            <a:extLst>
              <a:ext uri="{FF2B5EF4-FFF2-40B4-BE49-F238E27FC236}">
                <a16:creationId xmlns:a16="http://schemas.microsoft.com/office/drawing/2014/main" id="{E1CE536E-134A-4A35-900B-30F927D5B5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7569200" cy="6858000"/>
          </a:xfrm>
          <a:custGeom>
            <a:avLst/>
            <a:gdLst>
              <a:gd name="connsiteX0" fmla="*/ 0 w 7569200"/>
              <a:gd name="connsiteY0" fmla="*/ 0 h 6858000"/>
              <a:gd name="connsiteX1" fmla="*/ 7389812 w 7569200"/>
              <a:gd name="connsiteY1" fmla="*/ 0 h 6858000"/>
              <a:gd name="connsiteX2" fmla="*/ 7394575 w 7569200"/>
              <a:gd name="connsiteY2" fmla="*/ 66675 h 6858000"/>
              <a:gd name="connsiteX3" fmla="*/ 7402512 w 7569200"/>
              <a:gd name="connsiteY3" fmla="*/ 122237 h 6858000"/>
              <a:gd name="connsiteX4" fmla="*/ 7412037 w 7569200"/>
              <a:gd name="connsiteY4" fmla="*/ 174625 h 6858000"/>
              <a:gd name="connsiteX5" fmla="*/ 7427912 w 7569200"/>
              <a:gd name="connsiteY5" fmla="*/ 217487 h 6858000"/>
              <a:gd name="connsiteX6" fmla="*/ 7443787 w 7569200"/>
              <a:gd name="connsiteY6" fmla="*/ 260350 h 6858000"/>
              <a:gd name="connsiteX7" fmla="*/ 7462837 w 7569200"/>
              <a:gd name="connsiteY7" fmla="*/ 296862 h 6858000"/>
              <a:gd name="connsiteX8" fmla="*/ 7481887 w 7569200"/>
              <a:gd name="connsiteY8" fmla="*/ 334962 h 6858000"/>
              <a:gd name="connsiteX9" fmla="*/ 7499350 w 7569200"/>
              <a:gd name="connsiteY9" fmla="*/ 369887 h 6858000"/>
              <a:gd name="connsiteX10" fmla="*/ 7516812 w 7569200"/>
              <a:gd name="connsiteY10" fmla="*/ 409575 h 6858000"/>
              <a:gd name="connsiteX11" fmla="*/ 7532687 w 7569200"/>
              <a:gd name="connsiteY11" fmla="*/ 450850 h 6858000"/>
              <a:gd name="connsiteX12" fmla="*/ 7546975 w 7569200"/>
              <a:gd name="connsiteY12" fmla="*/ 496887 h 6858000"/>
              <a:gd name="connsiteX13" fmla="*/ 7558087 w 7569200"/>
              <a:gd name="connsiteY13" fmla="*/ 546100 h 6858000"/>
              <a:gd name="connsiteX14" fmla="*/ 7566025 w 7569200"/>
              <a:gd name="connsiteY14" fmla="*/ 606425 h 6858000"/>
              <a:gd name="connsiteX15" fmla="*/ 7569200 w 7569200"/>
              <a:gd name="connsiteY15" fmla="*/ 673100 h 6858000"/>
              <a:gd name="connsiteX16" fmla="*/ 7566025 w 7569200"/>
              <a:gd name="connsiteY16" fmla="*/ 744537 h 6858000"/>
              <a:gd name="connsiteX17" fmla="*/ 7558087 w 7569200"/>
              <a:gd name="connsiteY17" fmla="*/ 801687 h 6858000"/>
              <a:gd name="connsiteX18" fmla="*/ 7546975 w 7569200"/>
              <a:gd name="connsiteY18" fmla="*/ 854075 h 6858000"/>
              <a:gd name="connsiteX19" fmla="*/ 7532687 w 7569200"/>
              <a:gd name="connsiteY19" fmla="*/ 901700 h 6858000"/>
              <a:gd name="connsiteX20" fmla="*/ 7516812 w 7569200"/>
              <a:gd name="connsiteY20" fmla="*/ 942975 h 6858000"/>
              <a:gd name="connsiteX21" fmla="*/ 7497762 w 7569200"/>
              <a:gd name="connsiteY21" fmla="*/ 981075 h 6858000"/>
              <a:gd name="connsiteX22" fmla="*/ 7478712 w 7569200"/>
              <a:gd name="connsiteY22" fmla="*/ 1017587 h 6858000"/>
              <a:gd name="connsiteX23" fmla="*/ 7459662 w 7569200"/>
              <a:gd name="connsiteY23" fmla="*/ 1055687 h 6858000"/>
              <a:gd name="connsiteX24" fmla="*/ 7442200 w 7569200"/>
              <a:gd name="connsiteY24" fmla="*/ 1095375 h 6858000"/>
              <a:gd name="connsiteX25" fmla="*/ 7424737 w 7569200"/>
              <a:gd name="connsiteY25" fmla="*/ 1136650 h 6858000"/>
              <a:gd name="connsiteX26" fmla="*/ 7410450 w 7569200"/>
              <a:gd name="connsiteY26" fmla="*/ 1182687 h 6858000"/>
              <a:gd name="connsiteX27" fmla="*/ 7400925 w 7569200"/>
              <a:gd name="connsiteY27" fmla="*/ 1235075 h 6858000"/>
              <a:gd name="connsiteX28" fmla="*/ 7391400 w 7569200"/>
              <a:gd name="connsiteY28" fmla="*/ 1295400 h 6858000"/>
              <a:gd name="connsiteX29" fmla="*/ 7389812 w 7569200"/>
              <a:gd name="connsiteY29" fmla="*/ 1363662 h 6858000"/>
              <a:gd name="connsiteX30" fmla="*/ 7391400 w 7569200"/>
              <a:gd name="connsiteY30" fmla="*/ 1431925 h 6858000"/>
              <a:gd name="connsiteX31" fmla="*/ 7400925 w 7569200"/>
              <a:gd name="connsiteY31" fmla="*/ 1492250 h 6858000"/>
              <a:gd name="connsiteX32" fmla="*/ 7410450 w 7569200"/>
              <a:gd name="connsiteY32" fmla="*/ 1544637 h 6858000"/>
              <a:gd name="connsiteX33" fmla="*/ 7424737 w 7569200"/>
              <a:gd name="connsiteY33" fmla="*/ 1589087 h 6858000"/>
              <a:gd name="connsiteX34" fmla="*/ 7442200 w 7569200"/>
              <a:gd name="connsiteY34" fmla="*/ 1631950 h 6858000"/>
              <a:gd name="connsiteX35" fmla="*/ 7459662 w 7569200"/>
              <a:gd name="connsiteY35" fmla="*/ 1671637 h 6858000"/>
              <a:gd name="connsiteX36" fmla="*/ 7478712 w 7569200"/>
              <a:gd name="connsiteY36" fmla="*/ 1708150 h 6858000"/>
              <a:gd name="connsiteX37" fmla="*/ 7497762 w 7569200"/>
              <a:gd name="connsiteY37" fmla="*/ 1743075 h 6858000"/>
              <a:gd name="connsiteX38" fmla="*/ 7516812 w 7569200"/>
              <a:gd name="connsiteY38" fmla="*/ 1782762 h 6858000"/>
              <a:gd name="connsiteX39" fmla="*/ 7532687 w 7569200"/>
              <a:gd name="connsiteY39" fmla="*/ 1824037 h 6858000"/>
              <a:gd name="connsiteX40" fmla="*/ 7546975 w 7569200"/>
              <a:gd name="connsiteY40" fmla="*/ 1870075 h 6858000"/>
              <a:gd name="connsiteX41" fmla="*/ 7558087 w 7569200"/>
              <a:gd name="connsiteY41" fmla="*/ 1922462 h 6858000"/>
              <a:gd name="connsiteX42" fmla="*/ 7566025 w 7569200"/>
              <a:gd name="connsiteY42" fmla="*/ 1982787 h 6858000"/>
              <a:gd name="connsiteX43" fmla="*/ 7569200 w 7569200"/>
              <a:gd name="connsiteY43" fmla="*/ 2051050 h 6858000"/>
              <a:gd name="connsiteX44" fmla="*/ 7566025 w 7569200"/>
              <a:gd name="connsiteY44" fmla="*/ 2119312 h 6858000"/>
              <a:gd name="connsiteX45" fmla="*/ 7558087 w 7569200"/>
              <a:gd name="connsiteY45" fmla="*/ 2179637 h 6858000"/>
              <a:gd name="connsiteX46" fmla="*/ 7546975 w 7569200"/>
              <a:gd name="connsiteY46" fmla="*/ 2232025 h 6858000"/>
              <a:gd name="connsiteX47" fmla="*/ 7532687 w 7569200"/>
              <a:gd name="connsiteY47" fmla="*/ 2278062 h 6858000"/>
              <a:gd name="connsiteX48" fmla="*/ 7516812 w 7569200"/>
              <a:gd name="connsiteY48" fmla="*/ 2319337 h 6858000"/>
              <a:gd name="connsiteX49" fmla="*/ 7497762 w 7569200"/>
              <a:gd name="connsiteY49" fmla="*/ 2359025 h 6858000"/>
              <a:gd name="connsiteX50" fmla="*/ 7478712 w 7569200"/>
              <a:gd name="connsiteY50" fmla="*/ 2395537 h 6858000"/>
              <a:gd name="connsiteX51" fmla="*/ 7459662 w 7569200"/>
              <a:gd name="connsiteY51" fmla="*/ 2433637 h 6858000"/>
              <a:gd name="connsiteX52" fmla="*/ 7442200 w 7569200"/>
              <a:gd name="connsiteY52" fmla="*/ 2471737 h 6858000"/>
              <a:gd name="connsiteX53" fmla="*/ 7424737 w 7569200"/>
              <a:gd name="connsiteY53" fmla="*/ 2513012 h 6858000"/>
              <a:gd name="connsiteX54" fmla="*/ 7410450 w 7569200"/>
              <a:gd name="connsiteY54" fmla="*/ 2560637 h 6858000"/>
              <a:gd name="connsiteX55" fmla="*/ 7400925 w 7569200"/>
              <a:gd name="connsiteY55" fmla="*/ 2613025 h 6858000"/>
              <a:gd name="connsiteX56" fmla="*/ 7391400 w 7569200"/>
              <a:gd name="connsiteY56" fmla="*/ 2671762 h 6858000"/>
              <a:gd name="connsiteX57" fmla="*/ 7389812 w 7569200"/>
              <a:gd name="connsiteY57" fmla="*/ 2741612 h 6858000"/>
              <a:gd name="connsiteX58" fmla="*/ 7391400 w 7569200"/>
              <a:gd name="connsiteY58" fmla="*/ 2809875 h 6858000"/>
              <a:gd name="connsiteX59" fmla="*/ 7400925 w 7569200"/>
              <a:gd name="connsiteY59" fmla="*/ 2868612 h 6858000"/>
              <a:gd name="connsiteX60" fmla="*/ 7410450 w 7569200"/>
              <a:gd name="connsiteY60" fmla="*/ 2922587 h 6858000"/>
              <a:gd name="connsiteX61" fmla="*/ 7424737 w 7569200"/>
              <a:gd name="connsiteY61" fmla="*/ 2967037 h 6858000"/>
              <a:gd name="connsiteX62" fmla="*/ 7442200 w 7569200"/>
              <a:gd name="connsiteY62" fmla="*/ 3009900 h 6858000"/>
              <a:gd name="connsiteX63" fmla="*/ 7459662 w 7569200"/>
              <a:gd name="connsiteY63" fmla="*/ 3046412 h 6858000"/>
              <a:gd name="connsiteX64" fmla="*/ 7478712 w 7569200"/>
              <a:gd name="connsiteY64" fmla="*/ 3084512 h 6858000"/>
              <a:gd name="connsiteX65" fmla="*/ 7497762 w 7569200"/>
              <a:gd name="connsiteY65" fmla="*/ 3121025 h 6858000"/>
              <a:gd name="connsiteX66" fmla="*/ 7516812 w 7569200"/>
              <a:gd name="connsiteY66" fmla="*/ 3160712 h 6858000"/>
              <a:gd name="connsiteX67" fmla="*/ 7532687 w 7569200"/>
              <a:gd name="connsiteY67" fmla="*/ 3201987 h 6858000"/>
              <a:gd name="connsiteX68" fmla="*/ 7546975 w 7569200"/>
              <a:gd name="connsiteY68" fmla="*/ 3248025 h 6858000"/>
              <a:gd name="connsiteX69" fmla="*/ 7558087 w 7569200"/>
              <a:gd name="connsiteY69" fmla="*/ 3300412 h 6858000"/>
              <a:gd name="connsiteX70" fmla="*/ 7566025 w 7569200"/>
              <a:gd name="connsiteY70" fmla="*/ 3360737 h 6858000"/>
              <a:gd name="connsiteX71" fmla="*/ 7569200 w 7569200"/>
              <a:gd name="connsiteY71" fmla="*/ 3427412 h 6858000"/>
              <a:gd name="connsiteX72" fmla="*/ 7566025 w 7569200"/>
              <a:gd name="connsiteY72" fmla="*/ 3497262 h 6858000"/>
              <a:gd name="connsiteX73" fmla="*/ 7558087 w 7569200"/>
              <a:gd name="connsiteY73" fmla="*/ 3557587 h 6858000"/>
              <a:gd name="connsiteX74" fmla="*/ 7546975 w 7569200"/>
              <a:gd name="connsiteY74" fmla="*/ 3609975 h 6858000"/>
              <a:gd name="connsiteX75" fmla="*/ 7532687 w 7569200"/>
              <a:gd name="connsiteY75" fmla="*/ 3656012 h 6858000"/>
              <a:gd name="connsiteX76" fmla="*/ 7516812 w 7569200"/>
              <a:gd name="connsiteY76" fmla="*/ 3697287 h 6858000"/>
              <a:gd name="connsiteX77" fmla="*/ 7497762 w 7569200"/>
              <a:gd name="connsiteY77" fmla="*/ 3736975 h 6858000"/>
              <a:gd name="connsiteX78" fmla="*/ 7459662 w 7569200"/>
              <a:gd name="connsiteY78" fmla="*/ 3811587 h 6858000"/>
              <a:gd name="connsiteX79" fmla="*/ 7442200 w 7569200"/>
              <a:gd name="connsiteY79" fmla="*/ 3848100 h 6858000"/>
              <a:gd name="connsiteX80" fmla="*/ 7424737 w 7569200"/>
              <a:gd name="connsiteY80" fmla="*/ 3890962 h 6858000"/>
              <a:gd name="connsiteX81" fmla="*/ 7410450 w 7569200"/>
              <a:gd name="connsiteY81" fmla="*/ 3935412 h 6858000"/>
              <a:gd name="connsiteX82" fmla="*/ 7400925 w 7569200"/>
              <a:gd name="connsiteY82" fmla="*/ 3987800 h 6858000"/>
              <a:gd name="connsiteX83" fmla="*/ 7391400 w 7569200"/>
              <a:gd name="connsiteY83" fmla="*/ 4048125 h 6858000"/>
              <a:gd name="connsiteX84" fmla="*/ 7389812 w 7569200"/>
              <a:gd name="connsiteY84" fmla="*/ 4116387 h 6858000"/>
              <a:gd name="connsiteX85" fmla="*/ 7391400 w 7569200"/>
              <a:gd name="connsiteY85" fmla="*/ 4186237 h 6858000"/>
              <a:gd name="connsiteX86" fmla="*/ 7400925 w 7569200"/>
              <a:gd name="connsiteY86" fmla="*/ 4244975 h 6858000"/>
              <a:gd name="connsiteX87" fmla="*/ 7410450 w 7569200"/>
              <a:gd name="connsiteY87" fmla="*/ 4297362 h 6858000"/>
              <a:gd name="connsiteX88" fmla="*/ 7424737 w 7569200"/>
              <a:gd name="connsiteY88" fmla="*/ 4343400 h 6858000"/>
              <a:gd name="connsiteX89" fmla="*/ 7442200 w 7569200"/>
              <a:gd name="connsiteY89" fmla="*/ 4386262 h 6858000"/>
              <a:gd name="connsiteX90" fmla="*/ 7459662 w 7569200"/>
              <a:gd name="connsiteY90" fmla="*/ 4424362 h 6858000"/>
              <a:gd name="connsiteX91" fmla="*/ 7497762 w 7569200"/>
              <a:gd name="connsiteY91" fmla="*/ 4498975 h 6858000"/>
              <a:gd name="connsiteX92" fmla="*/ 7516812 w 7569200"/>
              <a:gd name="connsiteY92" fmla="*/ 4537075 h 6858000"/>
              <a:gd name="connsiteX93" fmla="*/ 7532687 w 7569200"/>
              <a:gd name="connsiteY93" fmla="*/ 4579937 h 6858000"/>
              <a:gd name="connsiteX94" fmla="*/ 7546975 w 7569200"/>
              <a:gd name="connsiteY94" fmla="*/ 4625975 h 6858000"/>
              <a:gd name="connsiteX95" fmla="*/ 7558087 w 7569200"/>
              <a:gd name="connsiteY95" fmla="*/ 4678362 h 6858000"/>
              <a:gd name="connsiteX96" fmla="*/ 7566025 w 7569200"/>
              <a:gd name="connsiteY96" fmla="*/ 4738687 h 6858000"/>
              <a:gd name="connsiteX97" fmla="*/ 7569200 w 7569200"/>
              <a:gd name="connsiteY97" fmla="*/ 4806950 h 6858000"/>
              <a:gd name="connsiteX98" fmla="*/ 7566025 w 7569200"/>
              <a:gd name="connsiteY98" fmla="*/ 4875212 h 6858000"/>
              <a:gd name="connsiteX99" fmla="*/ 7558087 w 7569200"/>
              <a:gd name="connsiteY99" fmla="*/ 4935537 h 6858000"/>
              <a:gd name="connsiteX100" fmla="*/ 7546975 w 7569200"/>
              <a:gd name="connsiteY100" fmla="*/ 4987925 h 6858000"/>
              <a:gd name="connsiteX101" fmla="*/ 7532687 w 7569200"/>
              <a:gd name="connsiteY101" fmla="*/ 5033962 h 6858000"/>
              <a:gd name="connsiteX102" fmla="*/ 7516812 w 7569200"/>
              <a:gd name="connsiteY102" fmla="*/ 5075237 h 6858000"/>
              <a:gd name="connsiteX103" fmla="*/ 7497762 w 7569200"/>
              <a:gd name="connsiteY103" fmla="*/ 5114925 h 6858000"/>
              <a:gd name="connsiteX104" fmla="*/ 7478712 w 7569200"/>
              <a:gd name="connsiteY104" fmla="*/ 5149850 h 6858000"/>
              <a:gd name="connsiteX105" fmla="*/ 7459662 w 7569200"/>
              <a:gd name="connsiteY105" fmla="*/ 5186362 h 6858000"/>
              <a:gd name="connsiteX106" fmla="*/ 7442200 w 7569200"/>
              <a:gd name="connsiteY106" fmla="*/ 5226050 h 6858000"/>
              <a:gd name="connsiteX107" fmla="*/ 7424737 w 7569200"/>
              <a:gd name="connsiteY107" fmla="*/ 5268912 h 6858000"/>
              <a:gd name="connsiteX108" fmla="*/ 7410450 w 7569200"/>
              <a:gd name="connsiteY108" fmla="*/ 5313362 h 6858000"/>
              <a:gd name="connsiteX109" fmla="*/ 7400925 w 7569200"/>
              <a:gd name="connsiteY109" fmla="*/ 5365750 h 6858000"/>
              <a:gd name="connsiteX110" fmla="*/ 7391400 w 7569200"/>
              <a:gd name="connsiteY110" fmla="*/ 5426075 h 6858000"/>
              <a:gd name="connsiteX111" fmla="*/ 7389812 w 7569200"/>
              <a:gd name="connsiteY111" fmla="*/ 5494337 h 6858000"/>
              <a:gd name="connsiteX112" fmla="*/ 7391400 w 7569200"/>
              <a:gd name="connsiteY112" fmla="*/ 5562600 h 6858000"/>
              <a:gd name="connsiteX113" fmla="*/ 7400925 w 7569200"/>
              <a:gd name="connsiteY113" fmla="*/ 5622925 h 6858000"/>
              <a:gd name="connsiteX114" fmla="*/ 7410450 w 7569200"/>
              <a:gd name="connsiteY114" fmla="*/ 5675312 h 6858000"/>
              <a:gd name="connsiteX115" fmla="*/ 7424737 w 7569200"/>
              <a:gd name="connsiteY115" fmla="*/ 5721350 h 6858000"/>
              <a:gd name="connsiteX116" fmla="*/ 7442200 w 7569200"/>
              <a:gd name="connsiteY116" fmla="*/ 5762625 h 6858000"/>
              <a:gd name="connsiteX117" fmla="*/ 7459662 w 7569200"/>
              <a:gd name="connsiteY117" fmla="*/ 5802312 h 6858000"/>
              <a:gd name="connsiteX118" fmla="*/ 7478712 w 7569200"/>
              <a:gd name="connsiteY118" fmla="*/ 5840412 h 6858000"/>
              <a:gd name="connsiteX119" fmla="*/ 7497762 w 7569200"/>
              <a:gd name="connsiteY119" fmla="*/ 5876925 h 6858000"/>
              <a:gd name="connsiteX120" fmla="*/ 7516812 w 7569200"/>
              <a:gd name="connsiteY120" fmla="*/ 5915025 h 6858000"/>
              <a:gd name="connsiteX121" fmla="*/ 7532687 w 7569200"/>
              <a:gd name="connsiteY121" fmla="*/ 5956300 h 6858000"/>
              <a:gd name="connsiteX122" fmla="*/ 7546975 w 7569200"/>
              <a:gd name="connsiteY122" fmla="*/ 6003925 h 6858000"/>
              <a:gd name="connsiteX123" fmla="*/ 7558087 w 7569200"/>
              <a:gd name="connsiteY123" fmla="*/ 6056312 h 6858000"/>
              <a:gd name="connsiteX124" fmla="*/ 7566025 w 7569200"/>
              <a:gd name="connsiteY124" fmla="*/ 6113462 h 6858000"/>
              <a:gd name="connsiteX125" fmla="*/ 7569200 w 7569200"/>
              <a:gd name="connsiteY125" fmla="*/ 6183312 h 6858000"/>
              <a:gd name="connsiteX126" fmla="*/ 7566025 w 7569200"/>
              <a:gd name="connsiteY126" fmla="*/ 6251575 h 6858000"/>
              <a:gd name="connsiteX127" fmla="*/ 7558087 w 7569200"/>
              <a:gd name="connsiteY127" fmla="*/ 6311900 h 6858000"/>
              <a:gd name="connsiteX128" fmla="*/ 7546975 w 7569200"/>
              <a:gd name="connsiteY128" fmla="*/ 6361112 h 6858000"/>
              <a:gd name="connsiteX129" fmla="*/ 7532687 w 7569200"/>
              <a:gd name="connsiteY129" fmla="*/ 6407150 h 6858000"/>
              <a:gd name="connsiteX130" fmla="*/ 7516812 w 7569200"/>
              <a:gd name="connsiteY130" fmla="*/ 6448425 h 6858000"/>
              <a:gd name="connsiteX131" fmla="*/ 7499350 w 7569200"/>
              <a:gd name="connsiteY131" fmla="*/ 6488112 h 6858000"/>
              <a:gd name="connsiteX132" fmla="*/ 7481887 w 7569200"/>
              <a:gd name="connsiteY132" fmla="*/ 6523037 h 6858000"/>
              <a:gd name="connsiteX133" fmla="*/ 7462837 w 7569200"/>
              <a:gd name="connsiteY133" fmla="*/ 6561137 h 6858000"/>
              <a:gd name="connsiteX134" fmla="*/ 7443787 w 7569200"/>
              <a:gd name="connsiteY134" fmla="*/ 6597650 h 6858000"/>
              <a:gd name="connsiteX135" fmla="*/ 7427912 w 7569200"/>
              <a:gd name="connsiteY135" fmla="*/ 6640512 h 6858000"/>
              <a:gd name="connsiteX136" fmla="*/ 7412037 w 7569200"/>
              <a:gd name="connsiteY136" fmla="*/ 6683375 h 6858000"/>
              <a:gd name="connsiteX137" fmla="*/ 7402512 w 7569200"/>
              <a:gd name="connsiteY137" fmla="*/ 6735762 h 6858000"/>
              <a:gd name="connsiteX138" fmla="*/ 7394575 w 7569200"/>
              <a:gd name="connsiteY138" fmla="*/ 6791325 h 6858000"/>
              <a:gd name="connsiteX139" fmla="*/ 7389812 w 7569200"/>
              <a:gd name="connsiteY139" fmla="*/ 6858000 h 6858000"/>
              <a:gd name="connsiteX140" fmla="*/ 0 w 7569200"/>
              <a:gd name="connsiteY140" fmla="*/ 6858000 h 6858000"/>
              <a:gd name="connsiteX141" fmla="*/ 0 w 7569200"/>
              <a:gd name="connsiteY14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</a:cxnLst>
            <a:rect l="l" t="t" r="r" b="b"/>
            <a:pathLst>
              <a:path w="7569200" h="6858000">
                <a:moveTo>
                  <a:pt x="0" y="0"/>
                </a:moveTo>
                <a:lnTo>
                  <a:pt x="7389812" y="0"/>
                </a:lnTo>
                <a:lnTo>
                  <a:pt x="7394575" y="66675"/>
                </a:lnTo>
                <a:lnTo>
                  <a:pt x="7402512" y="122237"/>
                </a:lnTo>
                <a:lnTo>
                  <a:pt x="7412037" y="174625"/>
                </a:lnTo>
                <a:lnTo>
                  <a:pt x="7427912" y="217487"/>
                </a:lnTo>
                <a:lnTo>
                  <a:pt x="7443787" y="260350"/>
                </a:lnTo>
                <a:lnTo>
                  <a:pt x="7462837" y="296862"/>
                </a:lnTo>
                <a:lnTo>
                  <a:pt x="7481887" y="334962"/>
                </a:lnTo>
                <a:lnTo>
                  <a:pt x="7499350" y="369887"/>
                </a:lnTo>
                <a:lnTo>
                  <a:pt x="7516812" y="409575"/>
                </a:lnTo>
                <a:lnTo>
                  <a:pt x="7532687" y="450850"/>
                </a:lnTo>
                <a:lnTo>
                  <a:pt x="7546975" y="496887"/>
                </a:lnTo>
                <a:lnTo>
                  <a:pt x="7558087" y="546100"/>
                </a:lnTo>
                <a:lnTo>
                  <a:pt x="7566025" y="606425"/>
                </a:lnTo>
                <a:lnTo>
                  <a:pt x="7569200" y="673100"/>
                </a:lnTo>
                <a:lnTo>
                  <a:pt x="7566025" y="744537"/>
                </a:lnTo>
                <a:lnTo>
                  <a:pt x="7558087" y="801687"/>
                </a:lnTo>
                <a:lnTo>
                  <a:pt x="7546975" y="854075"/>
                </a:lnTo>
                <a:lnTo>
                  <a:pt x="7532687" y="901700"/>
                </a:lnTo>
                <a:lnTo>
                  <a:pt x="7516812" y="942975"/>
                </a:lnTo>
                <a:lnTo>
                  <a:pt x="7497762" y="981075"/>
                </a:lnTo>
                <a:lnTo>
                  <a:pt x="7478712" y="1017587"/>
                </a:lnTo>
                <a:lnTo>
                  <a:pt x="7459662" y="1055687"/>
                </a:lnTo>
                <a:lnTo>
                  <a:pt x="7442200" y="1095375"/>
                </a:lnTo>
                <a:lnTo>
                  <a:pt x="7424737" y="1136650"/>
                </a:lnTo>
                <a:lnTo>
                  <a:pt x="7410450" y="1182687"/>
                </a:lnTo>
                <a:lnTo>
                  <a:pt x="7400925" y="1235075"/>
                </a:lnTo>
                <a:lnTo>
                  <a:pt x="7391400" y="1295400"/>
                </a:lnTo>
                <a:lnTo>
                  <a:pt x="7389812" y="1363662"/>
                </a:lnTo>
                <a:lnTo>
                  <a:pt x="7391400" y="1431925"/>
                </a:lnTo>
                <a:lnTo>
                  <a:pt x="7400925" y="1492250"/>
                </a:lnTo>
                <a:lnTo>
                  <a:pt x="7410450" y="1544637"/>
                </a:lnTo>
                <a:lnTo>
                  <a:pt x="7424737" y="1589087"/>
                </a:lnTo>
                <a:lnTo>
                  <a:pt x="7442200" y="1631950"/>
                </a:lnTo>
                <a:lnTo>
                  <a:pt x="7459662" y="1671637"/>
                </a:lnTo>
                <a:lnTo>
                  <a:pt x="7478712" y="1708150"/>
                </a:lnTo>
                <a:lnTo>
                  <a:pt x="7497762" y="1743075"/>
                </a:lnTo>
                <a:lnTo>
                  <a:pt x="7516812" y="1782762"/>
                </a:lnTo>
                <a:lnTo>
                  <a:pt x="7532687" y="1824037"/>
                </a:lnTo>
                <a:lnTo>
                  <a:pt x="7546975" y="1870075"/>
                </a:lnTo>
                <a:lnTo>
                  <a:pt x="7558087" y="1922462"/>
                </a:lnTo>
                <a:lnTo>
                  <a:pt x="7566025" y="1982787"/>
                </a:lnTo>
                <a:lnTo>
                  <a:pt x="7569200" y="2051050"/>
                </a:lnTo>
                <a:lnTo>
                  <a:pt x="7566025" y="2119312"/>
                </a:lnTo>
                <a:lnTo>
                  <a:pt x="7558087" y="2179637"/>
                </a:lnTo>
                <a:lnTo>
                  <a:pt x="7546975" y="2232025"/>
                </a:lnTo>
                <a:lnTo>
                  <a:pt x="7532687" y="2278062"/>
                </a:lnTo>
                <a:lnTo>
                  <a:pt x="7516812" y="2319337"/>
                </a:lnTo>
                <a:lnTo>
                  <a:pt x="7497762" y="2359025"/>
                </a:lnTo>
                <a:lnTo>
                  <a:pt x="7478712" y="2395537"/>
                </a:lnTo>
                <a:lnTo>
                  <a:pt x="7459662" y="2433637"/>
                </a:lnTo>
                <a:lnTo>
                  <a:pt x="7442200" y="2471737"/>
                </a:lnTo>
                <a:lnTo>
                  <a:pt x="7424737" y="2513012"/>
                </a:lnTo>
                <a:lnTo>
                  <a:pt x="7410450" y="2560637"/>
                </a:lnTo>
                <a:lnTo>
                  <a:pt x="7400925" y="2613025"/>
                </a:lnTo>
                <a:lnTo>
                  <a:pt x="7391400" y="2671762"/>
                </a:lnTo>
                <a:lnTo>
                  <a:pt x="7389812" y="2741612"/>
                </a:lnTo>
                <a:lnTo>
                  <a:pt x="7391400" y="2809875"/>
                </a:lnTo>
                <a:lnTo>
                  <a:pt x="7400925" y="2868612"/>
                </a:lnTo>
                <a:lnTo>
                  <a:pt x="7410450" y="2922587"/>
                </a:lnTo>
                <a:lnTo>
                  <a:pt x="7424737" y="2967037"/>
                </a:lnTo>
                <a:lnTo>
                  <a:pt x="7442200" y="3009900"/>
                </a:lnTo>
                <a:lnTo>
                  <a:pt x="7459662" y="3046412"/>
                </a:lnTo>
                <a:lnTo>
                  <a:pt x="7478712" y="3084512"/>
                </a:lnTo>
                <a:lnTo>
                  <a:pt x="7497762" y="3121025"/>
                </a:lnTo>
                <a:lnTo>
                  <a:pt x="7516812" y="3160712"/>
                </a:lnTo>
                <a:lnTo>
                  <a:pt x="7532687" y="3201987"/>
                </a:lnTo>
                <a:lnTo>
                  <a:pt x="7546975" y="3248025"/>
                </a:lnTo>
                <a:lnTo>
                  <a:pt x="7558087" y="3300412"/>
                </a:lnTo>
                <a:lnTo>
                  <a:pt x="7566025" y="3360737"/>
                </a:lnTo>
                <a:lnTo>
                  <a:pt x="7569200" y="3427412"/>
                </a:lnTo>
                <a:lnTo>
                  <a:pt x="7566025" y="3497262"/>
                </a:lnTo>
                <a:lnTo>
                  <a:pt x="7558087" y="3557587"/>
                </a:lnTo>
                <a:lnTo>
                  <a:pt x="7546975" y="3609975"/>
                </a:lnTo>
                <a:lnTo>
                  <a:pt x="7532687" y="3656012"/>
                </a:lnTo>
                <a:lnTo>
                  <a:pt x="7516812" y="3697287"/>
                </a:lnTo>
                <a:lnTo>
                  <a:pt x="7497762" y="3736975"/>
                </a:lnTo>
                <a:lnTo>
                  <a:pt x="7459662" y="3811587"/>
                </a:lnTo>
                <a:lnTo>
                  <a:pt x="7442200" y="3848100"/>
                </a:lnTo>
                <a:lnTo>
                  <a:pt x="7424737" y="3890962"/>
                </a:lnTo>
                <a:lnTo>
                  <a:pt x="7410450" y="3935412"/>
                </a:lnTo>
                <a:lnTo>
                  <a:pt x="7400925" y="3987800"/>
                </a:lnTo>
                <a:lnTo>
                  <a:pt x="7391400" y="4048125"/>
                </a:lnTo>
                <a:lnTo>
                  <a:pt x="7389812" y="4116387"/>
                </a:lnTo>
                <a:lnTo>
                  <a:pt x="7391400" y="4186237"/>
                </a:lnTo>
                <a:lnTo>
                  <a:pt x="7400925" y="4244975"/>
                </a:lnTo>
                <a:lnTo>
                  <a:pt x="7410450" y="4297362"/>
                </a:lnTo>
                <a:lnTo>
                  <a:pt x="7424737" y="4343400"/>
                </a:lnTo>
                <a:lnTo>
                  <a:pt x="7442200" y="4386262"/>
                </a:lnTo>
                <a:lnTo>
                  <a:pt x="7459662" y="4424362"/>
                </a:lnTo>
                <a:lnTo>
                  <a:pt x="7497762" y="4498975"/>
                </a:lnTo>
                <a:lnTo>
                  <a:pt x="7516812" y="4537075"/>
                </a:lnTo>
                <a:lnTo>
                  <a:pt x="7532687" y="4579937"/>
                </a:lnTo>
                <a:lnTo>
                  <a:pt x="7546975" y="4625975"/>
                </a:lnTo>
                <a:lnTo>
                  <a:pt x="7558087" y="4678362"/>
                </a:lnTo>
                <a:lnTo>
                  <a:pt x="7566025" y="4738687"/>
                </a:lnTo>
                <a:lnTo>
                  <a:pt x="7569200" y="4806950"/>
                </a:lnTo>
                <a:lnTo>
                  <a:pt x="7566025" y="4875212"/>
                </a:lnTo>
                <a:lnTo>
                  <a:pt x="7558087" y="4935537"/>
                </a:lnTo>
                <a:lnTo>
                  <a:pt x="7546975" y="4987925"/>
                </a:lnTo>
                <a:lnTo>
                  <a:pt x="7532687" y="5033962"/>
                </a:lnTo>
                <a:lnTo>
                  <a:pt x="7516812" y="5075237"/>
                </a:lnTo>
                <a:lnTo>
                  <a:pt x="7497762" y="5114925"/>
                </a:lnTo>
                <a:lnTo>
                  <a:pt x="7478712" y="5149850"/>
                </a:lnTo>
                <a:lnTo>
                  <a:pt x="7459662" y="5186362"/>
                </a:lnTo>
                <a:lnTo>
                  <a:pt x="7442200" y="5226050"/>
                </a:lnTo>
                <a:lnTo>
                  <a:pt x="7424737" y="5268912"/>
                </a:lnTo>
                <a:lnTo>
                  <a:pt x="7410450" y="5313362"/>
                </a:lnTo>
                <a:lnTo>
                  <a:pt x="7400925" y="5365750"/>
                </a:lnTo>
                <a:lnTo>
                  <a:pt x="7391400" y="5426075"/>
                </a:lnTo>
                <a:lnTo>
                  <a:pt x="7389812" y="5494337"/>
                </a:lnTo>
                <a:lnTo>
                  <a:pt x="7391400" y="5562600"/>
                </a:lnTo>
                <a:lnTo>
                  <a:pt x="7400925" y="5622925"/>
                </a:lnTo>
                <a:lnTo>
                  <a:pt x="7410450" y="5675312"/>
                </a:lnTo>
                <a:lnTo>
                  <a:pt x="7424737" y="5721350"/>
                </a:lnTo>
                <a:lnTo>
                  <a:pt x="7442200" y="5762625"/>
                </a:lnTo>
                <a:lnTo>
                  <a:pt x="7459662" y="5802312"/>
                </a:lnTo>
                <a:lnTo>
                  <a:pt x="7478712" y="5840412"/>
                </a:lnTo>
                <a:lnTo>
                  <a:pt x="7497762" y="5876925"/>
                </a:lnTo>
                <a:lnTo>
                  <a:pt x="7516812" y="5915025"/>
                </a:lnTo>
                <a:lnTo>
                  <a:pt x="7532687" y="5956300"/>
                </a:lnTo>
                <a:lnTo>
                  <a:pt x="7546975" y="6003925"/>
                </a:lnTo>
                <a:lnTo>
                  <a:pt x="7558087" y="6056312"/>
                </a:lnTo>
                <a:lnTo>
                  <a:pt x="7566025" y="6113462"/>
                </a:lnTo>
                <a:lnTo>
                  <a:pt x="7569200" y="6183312"/>
                </a:lnTo>
                <a:lnTo>
                  <a:pt x="7566025" y="6251575"/>
                </a:lnTo>
                <a:lnTo>
                  <a:pt x="7558087" y="6311900"/>
                </a:lnTo>
                <a:lnTo>
                  <a:pt x="7546975" y="6361112"/>
                </a:lnTo>
                <a:lnTo>
                  <a:pt x="7532687" y="6407150"/>
                </a:lnTo>
                <a:lnTo>
                  <a:pt x="7516812" y="6448425"/>
                </a:lnTo>
                <a:lnTo>
                  <a:pt x="7499350" y="6488112"/>
                </a:lnTo>
                <a:lnTo>
                  <a:pt x="7481887" y="6523037"/>
                </a:lnTo>
                <a:lnTo>
                  <a:pt x="7462837" y="6561137"/>
                </a:lnTo>
                <a:lnTo>
                  <a:pt x="7443787" y="6597650"/>
                </a:lnTo>
                <a:lnTo>
                  <a:pt x="7427912" y="6640512"/>
                </a:lnTo>
                <a:lnTo>
                  <a:pt x="7412037" y="6683375"/>
                </a:lnTo>
                <a:lnTo>
                  <a:pt x="7402512" y="6735762"/>
                </a:lnTo>
                <a:lnTo>
                  <a:pt x="7394575" y="6791325"/>
                </a:lnTo>
                <a:lnTo>
                  <a:pt x="7389812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0860BB-CFBC-4D6F-9A96-FCEA0F1ADD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051" y="382385"/>
            <a:ext cx="6015897" cy="1492132"/>
          </a:xfrm>
        </p:spPr>
        <p:txBody>
          <a:bodyPr>
            <a:normAutofit/>
          </a:bodyPr>
          <a:lstStyle/>
          <a:p>
            <a:r>
              <a:rPr lang="en-US" dirty="0"/>
              <a:t>Agenda</a:t>
            </a:r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A0382D1-1594-4E3D-842E-04E1E5E75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6" name="Diagram 2">
            <a:extLst>
              <a:ext uri="{FF2B5EF4-FFF2-40B4-BE49-F238E27FC236}">
                <a16:creationId xmlns:a16="http://schemas.microsoft.com/office/drawing/2014/main" id="{7D9585E4-58C8-4D05-A720-6C1F014BCE6B}"/>
              </a:ext>
            </a:extLst>
          </p:cNvPr>
          <p:cNvGraphicFramePr/>
          <p:nvPr/>
        </p:nvGraphicFramePr>
        <p:xfrm>
          <a:off x="765051" y="1335743"/>
          <a:ext cx="6015897" cy="45438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5279482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FB5C11-4B49-48B9-AFED-91B37CF071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6878" y="382385"/>
            <a:ext cx="10483122" cy="1492132"/>
          </a:xfrm>
        </p:spPr>
        <p:txBody>
          <a:bodyPr/>
          <a:lstStyle/>
          <a:p>
            <a:r>
              <a:rPr lang="en-US"/>
              <a:t>Comparison of Neonics 2003-2014</a:t>
            </a:r>
          </a:p>
        </p:txBody>
      </p:sp>
      <p:pic>
        <p:nvPicPr>
          <p:cNvPr id="4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2BBF6311-8E99-4B4C-ADF2-5ECE6BB901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70401" y="1281954"/>
            <a:ext cx="7456781" cy="5278955"/>
          </a:xfrm>
        </p:spPr>
      </p:pic>
      <p:pic>
        <p:nvPicPr>
          <p:cNvPr id="6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4E671F42-D3E3-4ACE-9A56-7E5077396E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6682" y="1281516"/>
            <a:ext cx="7171764" cy="5361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156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2B98E4-9A02-4756-93E8-FB94E02663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229985"/>
            <a:ext cx="10178322" cy="1492132"/>
          </a:xfrm>
        </p:spPr>
        <p:txBody>
          <a:bodyPr>
            <a:normAutofit/>
          </a:bodyPr>
          <a:lstStyle/>
          <a:p>
            <a:r>
              <a:rPr lang="en-US" sz="4400"/>
              <a:t>Midwest Honey Data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AEA03F7D-72CA-4157-A2C9-CCE470B0A5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4502" y="1345613"/>
            <a:ext cx="5382851" cy="220901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262 data points (National Agricultural Statistics Service &amp; U.S. Geological Society)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Total production of honey in the US down by </a:t>
            </a:r>
            <a:r>
              <a:rPr lang="en-US" sz="2400" b="1" dirty="0">
                <a:solidFill>
                  <a:schemeClr val="tx2">
                    <a:lumMod val="50000"/>
                    <a:lumOff val="50000"/>
                  </a:schemeClr>
                </a:solidFill>
              </a:rPr>
              <a:t>73 billion pounds / </a:t>
            </a:r>
            <a:r>
              <a:rPr lang="en-US" sz="2400" b="1" dirty="0">
                <a:solidFill>
                  <a:schemeClr val="accent5"/>
                </a:solidFill>
              </a:rPr>
              <a:t>33bil KG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5" descr="A picture containing fence&#10;&#10;Description automatically generated">
            <a:extLst>
              <a:ext uri="{FF2B5EF4-FFF2-40B4-BE49-F238E27FC236}">
                <a16:creationId xmlns:a16="http://schemas.microsoft.com/office/drawing/2014/main" id="{502C7904-91B1-4A4F-BC8F-2FCEDDCD38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5523" y="970085"/>
            <a:ext cx="4063515" cy="3096588"/>
          </a:xfrm>
          <a:prstGeom prst="rect">
            <a:avLst/>
          </a:prstGeom>
        </p:spPr>
      </p:pic>
      <p:pic>
        <p:nvPicPr>
          <p:cNvPr id="3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C8383124-9042-4CD4-80E7-A12E0739C8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911" y="4653743"/>
            <a:ext cx="9429014" cy="2209016"/>
          </a:xfrm>
          <a:prstGeom prst="rect">
            <a:avLst/>
          </a:prstGeom>
        </p:spPr>
      </p:pic>
      <p:pic>
        <p:nvPicPr>
          <p:cNvPr id="6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18FBBD54-61E4-44ED-99EF-0021974EA6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1786" y="967963"/>
            <a:ext cx="4724397" cy="2964318"/>
          </a:xfrm>
          <a:prstGeom prst="rect">
            <a:avLst/>
          </a:prstGeom>
        </p:spPr>
      </p:pic>
      <p:pic>
        <p:nvPicPr>
          <p:cNvPr id="7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2E1321FF-2A9D-48A7-A6E6-38E2CA0ABC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77353" y="552291"/>
            <a:ext cx="5486400" cy="4510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440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Badge">
  <a:themeElements>
    <a:clrScheme name="Badge">
      <a:dk1>
        <a:sysClr val="windowText" lastClr="000000"/>
      </a:dk1>
      <a:lt1>
        <a:sysClr val="window" lastClr="FFFFFF"/>
      </a:lt1>
      <a:dk2>
        <a:srgbClr val="2A1A00"/>
      </a:dk2>
      <a:lt2>
        <a:srgbClr val="F3F3F2"/>
      </a:lt2>
      <a:accent1>
        <a:srgbClr val="F8B323"/>
      </a:accent1>
      <a:accent2>
        <a:srgbClr val="656A59"/>
      </a:accent2>
      <a:accent3>
        <a:srgbClr val="46B2B5"/>
      </a:accent3>
      <a:accent4>
        <a:srgbClr val="8CAA7E"/>
      </a:accent4>
      <a:accent5>
        <a:srgbClr val="D36F68"/>
      </a:accent5>
      <a:accent6>
        <a:srgbClr val="826276"/>
      </a:accent6>
      <a:hlink>
        <a:srgbClr val="46B2B5"/>
      </a:hlink>
      <a:folHlink>
        <a:srgbClr val="A46694"/>
      </a:folHlink>
    </a:clrScheme>
    <a:fontScheme name="Badge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771EA782-DFA6-45B1-AEA3-661F1715B31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TF10001106</Template>
  <TotalTime>51</TotalTime>
  <Words>530</Words>
  <Application>Microsoft Macintosh PowerPoint</Application>
  <PresentationFormat>Widescreen</PresentationFormat>
  <Paragraphs>87</Paragraphs>
  <Slides>13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Gill Sans MT</vt:lpstr>
      <vt:lpstr>Impact</vt:lpstr>
      <vt:lpstr>Badge</vt:lpstr>
      <vt:lpstr>Neonics: TO BEE OR NOT TO BEE?</vt:lpstr>
      <vt:lpstr>Agenda</vt:lpstr>
      <vt:lpstr>Project background</vt:lpstr>
      <vt:lpstr>Use of Neonic Pesticides in the USA 1991-2017</vt:lpstr>
      <vt:lpstr>Agenda</vt:lpstr>
      <vt:lpstr>Business Question  /  Data Question</vt:lpstr>
      <vt:lpstr>Agenda</vt:lpstr>
      <vt:lpstr>Comparison of Neonics 2003-2014</vt:lpstr>
      <vt:lpstr>Midwest Honey Data</vt:lpstr>
      <vt:lpstr>Agenda</vt:lpstr>
      <vt:lpstr>PowerPoint Presentation</vt:lpstr>
      <vt:lpstr>Yield vs Neonic Usage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 </dc:creator>
  <cp:lastModifiedBy>Sam Penny at BR</cp:lastModifiedBy>
  <cp:revision>1233</cp:revision>
  <dcterms:created xsi:type="dcterms:W3CDTF">2015-09-21T23:08:53Z</dcterms:created>
  <dcterms:modified xsi:type="dcterms:W3CDTF">2020-08-08T00:03:27Z</dcterms:modified>
</cp:coreProperties>
</file>